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79" r:id="rId7"/>
    <p:sldId id="295" r:id="rId8"/>
    <p:sldId id="296" r:id="rId9"/>
    <p:sldId id="265" r:id="rId10"/>
    <p:sldId id="271" r:id="rId11"/>
    <p:sldId id="290" r:id="rId12"/>
    <p:sldId id="258" r:id="rId13"/>
    <p:sldId id="277" r:id="rId14"/>
    <p:sldId id="262" r:id="rId15"/>
    <p:sldId id="301" r:id="rId16"/>
    <p:sldId id="302" r:id="rId17"/>
    <p:sldId id="303" r:id="rId18"/>
    <p:sldId id="304" r:id="rId19"/>
    <p:sldId id="266" r:id="rId20"/>
    <p:sldId id="272" r:id="rId21"/>
    <p:sldId id="263" r:id="rId22"/>
    <p:sldId id="264" r:id="rId23"/>
    <p:sldId id="291" r:id="rId24"/>
    <p:sldId id="259" r:id="rId25"/>
    <p:sldId id="280" r:id="rId26"/>
    <p:sldId id="305" r:id="rId27"/>
    <p:sldId id="284" r:id="rId28"/>
    <p:sldId id="286" r:id="rId29"/>
    <p:sldId id="288" r:id="rId30"/>
    <p:sldId id="289" r:id="rId31"/>
    <p:sldId id="273" r:id="rId32"/>
    <p:sldId id="292" r:id="rId33"/>
    <p:sldId id="260" r:id="rId34"/>
    <p:sldId id="281" r:id="rId35"/>
    <p:sldId id="297" r:id="rId36"/>
    <p:sldId id="298" r:id="rId37"/>
    <p:sldId id="267" r:id="rId38"/>
    <p:sldId id="274" r:id="rId39"/>
    <p:sldId id="293" r:id="rId40"/>
    <p:sldId id="261" r:id="rId41"/>
    <p:sldId id="278" r:id="rId42"/>
    <p:sldId id="299" r:id="rId43"/>
    <p:sldId id="300" r:id="rId44"/>
    <p:sldId id="268" r:id="rId45"/>
    <p:sldId id="275" r:id="rId46"/>
    <p:sldId id="294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7D1A3F-A6E5-461A-BE38-57843977C603}" v="2" dt="2026-05-18T07:47:30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5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jk, J. van (Jacoliene)" userId="59b1fda6-2cf0-413d-9952-ffd986d27f51" providerId="ADAL" clId="{863ECA02-F7DB-40A9-A847-3B8082FB5972}"/>
    <pc:docChg chg="custSel addSld delSld modSld sldOrd">
      <pc:chgData name="Wijk, J. van (Jacoliene)" userId="59b1fda6-2cf0-413d-9952-ffd986d27f51" providerId="ADAL" clId="{863ECA02-F7DB-40A9-A847-3B8082FB5972}" dt="2026-05-13T14:20:16.867" v="193"/>
      <pc:docMkLst>
        <pc:docMk/>
      </pc:docMkLst>
      <pc:sldChg chg="setBg">
        <pc:chgData name="Wijk, J. van (Jacoliene)" userId="59b1fda6-2cf0-413d-9952-ffd986d27f51" providerId="ADAL" clId="{863ECA02-F7DB-40A9-A847-3B8082FB5972}" dt="2026-05-13T10:30:24.509" v="1"/>
        <pc:sldMkLst>
          <pc:docMk/>
          <pc:sldMk cId="1448567301" sldId="258"/>
        </pc:sldMkLst>
      </pc:sldChg>
      <pc:sldChg chg="addSp delSp modSp mod">
        <pc:chgData name="Wijk, J. van (Jacoliene)" userId="59b1fda6-2cf0-413d-9952-ffd986d27f51" providerId="ADAL" clId="{863ECA02-F7DB-40A9-A847-3B8082FB5972}" dt="2026-05-13T12:08:29.141" v="33" actId="1076"/>
        <pc:sldMkLst>
          <pc:docMk/>
          <pc:sldMk cId="503524652" sldId="262"/>
        </pc:sldMkLst>
        <pc:spChg chg="mod">
          <ac:chgData name="Wijk, J. van (Jacoliene)" userId="59b1fda6-2cf0-413d-9952-ffd986d27f51" providerId="ADAL" clId="{863ECA02-F7DB-40A9-A847-3B8082FB5972}" dt="2026-05-13T12:08:29.141" v="33" actId="1076"/>
          <ac:spMkLst>
            <pc:docMk/>
            <pc:sldMk cId="503524652" sldId="262"/>
            <ac:spMk id="2" creationId="{B070AF32-C710-8D8C-5B53-97E35C9EC12A}"/>
          </ac:spMkLst>
        </pc:spChg>
        <pc:picChg chg="add mod">
          <ac:chgData name="Wijk, J. van (Jacoliene)" userId="59b1fda6-2cf0-413d-9952-ffd986d27f51" providerId="ADAL" clId="{863ECA02-F7DB-40A9-A847-3B8082FB5972}" dt="2026-05-13T12:04:41.965" v="21" actId="1076"/>
          <ac:picMkLst>
            <pc:docMk/>
            <pc:sldMk cId="503524652" sldId="262"/>
            <ac:picMk id="4" creationId="{0CB959A8-6792-2B18-8978-7F063E9D50D0}"/>
          </ac:picMkLst>
        </pc:picChg>
        <pc:picChg chg="add mod">
          <ac:chgData name="Wijk, J. van (Jacoliene)" userId="59b1fda6-2cf0-413d-9952-ffd986d27f51" providerId="ADAL" clId="{863ECA02-F7DB-40A9-A847-3B8082FB5972}" dt="2026-05-13T12:04:46.229" v="22" actId="1076"/>
          <ac:picMkLst>
            <pc:docMk/>
            <pc:sldMk cId="503524652" sldId="262"/>
            <ac:picMk id="6" creationId="{337FE5C9-D7FB-673A-C7B4-D628F5F05687}"/>
          </ac:picMkLst>
        </pc:picChg>
        <pc:picChg chg="add mod">
          <ac:chgData name="Wijk, J. van (Jacoliene)" userId="59b1fda6-2cf0-413d-9952-ffd986d27f51" providerId="ADAL" clId="{863ECA02-F7DB-40A9-A847-3B8082FB5972}" dt="2026-05-13T12:04:51.316" v="24" actId="1076"/>
          <ac:picMkLst>
            <pc:docMk/>
            <pc:sldMk cId="503524652" sldId="262"/>
            <ac:picMk id="8" creationId="{BB354E2C-A149-052D-3129-44C526FD7C04}"/>
          </ac:picMkLst>
        </pc:picChg>
        <pc:picChg chg="add mod">
          <ac:chgData name="Wijk, J. van (Jacoliene)" userId="59b1fda6-2cf0-413d-9952-ffd986d27f51" providerId="ADAL" clId="{863ECA02-F7DB-40A9-A847-3B8082FB5972}" dt="2026-05-13T12:07:46.742" v="31" actId="14100"/>
          <ac:picMkLst>
            <pc:docMk/>
            <pc:sldMk cId="503524652" sldId="262"/>
            <ac:picMk id="10" creationId="{88247A05-4E57-22BE-D356-767FBE827EAF}"/>
          </ac:picMkLst>
        </pc:picChg>
      </pc:sldChg>
      <pc:sldChg chg="ord">
        <pc:chgData name="Wijk, J. van (Jacoliene)" userId="59b1fda6-2cf0-413d-9952-ffd986d27f51" providerId="ADAL" clId="{863ECA02-F7DB-40A9-A847-3B8082FB5972}" dt="2026-05-13T14:19:43.103" v="186"/>
        <pc:sldMkLst>
          <pc:docMk/>
          <pc:sldMk cId="928548760" sldId="266"/>
        </pc:sldMkLst>
      </pc:sldChg>
      <pc:sldChg chg="ord">
        <pc:chgData name="Wijk, J. van (Jacoliene)" userId="59b1fda6-2cf0-413d-9952-ffd986d27f51" providerId="ADAL" clId="{863ECA02-F7DB-40A9-A847-3B8082FB5972}" dt="2026-05-13T14:19:46.449" v="188"/>
        <pc:sldMkLst>
          <pc:docMk/>
          <pc:sldMk cId="886246917" sldId="272"/>
        </pc:sldMkLst>
      </pc:sldChg>
      <pc:sldChg chg="ord">
        <pc:chgData name="Wijk, J. van (Jacoliene)" userId="59b1fda6-2cf0-413d-9952-ffd986d27f51" providerId="ADAL" clId="{863ECA02-F7DB-40A9-A847-3B8082FB5972}" dt="2026-05-13T14:20:16.867" v="193"/>
        <pc:sldMkLst>
          <pc:docMk/>
          <pc:sldMk cId="3275235307" sldId="284"/>
        </pc:sldMkLst>
      </pc:sldChg>
      <pc:sldChg chg="delSp modSp add mod">
        <pc:chgData name="Wijk, J. van (Jacoliene)" userId="59b1fda6-2cf0-413d-9952-ffd986d27f51" providerId="ADAL" clId="{863ECA02-F7DB-40A9-A847-3B8082FB5972}" dt="2026-05-13T12:09:53.439" v="73" actId="1076"/>
        <pc:sldMkLst>
          <pc:docMk/>
          <pc:sldMk cId="4014657424" sldId="301"/>
        </pc:sldMkLst>
        <pc:spChg chg="mod">
          <ac:chgData name="Wijk, J. van (Jacoliene)" userId="59b1fda6-2cf0-413d-9952-ffd986d27f51" providerId="ADAL" clId="{863ECA02-F7DB-40A9-A847-3B8082FB5972}" dt="2026-05-13T12:09:36.695" v="67" actId="20577"/>
          <ac:spMkLst>
            <pc:docMk/>
            <pc:sldMk cId="4014657424" sldId="301"/>
            <ac:spMk id="2" creationId="{C5F733B2-86D3-551A-A59E-F4664962B5BD}"/>
          </ac:spMkLst>
        </pc:spChg>
        <pc:picChg chg="mod">
          <ac:chgData name="Wijk, J. van (Jacoliene)" userId="59b1fda6-2cf0-413d-9952-ffd986d27f51" providerId="ADAL" clId="{863ECA02-F7DB-40A9-A847-3B8082FB5972}" dt="2026-05-13T12:09:53.439" v="73" actId="1076"/>
          <ac:picMkLst>
            <pc:docMk/>
            <pc:sldMk cId="4014657424" sldId="301"/>
            <ac:picMk id="4" creationId="{83AFD40D-4714-A26B-4AF4-429795BB053E}"/>
          </ac:picMkLst>
        </pc:picChg>
      </pc:sldChg>
      <pc:sldChg chg="addSp delSp modSp add mod">
        <pc:chgData name="Wijk, J. van (Jacoliene)" userId="59b1fda6-2cf0-413d-9952-ffd986d27f51" providerId="ADAL" clId="{863ECA02-F7DB-40A9-A847-3B8082FB5972}" dt="2026-05-13T12:11:07.382" v="110" actId="1076"/>
        <pc:sldMkLst>
          <pc:docMk/>
          <pc:sldMk cId="2756519325" sldId="302"/>
        </pc:sldMkLst>
        <pc:spChg chg="mod">
          <ac:chgData name="Wijk, J. van (Jacoliene)" userId="59b1fda6-2cf0-413d-9952-ffd986d27f51" providerId="ADAL" clId="{863ECA02-F7DB-40A9-A847-3B8082FB5972}" dt="2026-05-13T12:10:10.248" v="95" actId="20577"/>
          <ac:spMkLst>
            <pc:docMk/>
            <pc:sldMk cId="2756519325" sldId="302"/>
            <ac:spMk id="2" creationId="{48B75860-5CB5-C7E6-8B1D-35914DE5A802}"/>
          </ac:spMkLst>
        </pc:spChg>
        <pc:spChg chg="add mod">
          <ac:chgData name="Wijk, J. van (Jacoliene)" userId="59b1fda6-2cf0-413d-9952-ffd986d27f51" providerId="ADAL" clId="{863ECA02-F7DB-40A9-A847-3B8082FB5972}" dt="2026-05-13T12:10:49.777" v="106" actId="207"/>
          <ac:spMkLst>
            <pc:docMk/>
            <pc:sldMk cId="2756519325" sldId="302"/>
            <ac:spMk id="3" creationId="{98ABB24E-57BF-C388-5E78-DF027B45947E}"/>
          </ac:spMkLst>
        </pc:spChg>
        <pc:spChg chg="add mod">
          <ac:chgData name="Wijk, J. van (Jacoliene)" userId="59b1fda6-2cf0-413d-9952-ffd986d27f51" providerId="ADAL" clId="{863ECA02-F7DB-40A9-A847-3B8082FB5972}" dt="2026-05-13T12:11:07.382" v="110" actId="1076"/>
          <ac:spMkLst>
            <pc:docMk/>
            <pc:sldMk cId="2756519325" sldId="302"/>
            <ac:spMk id="5" creationId="{6CF45A3C-5D0B-991C-786F-9408DC205333}"/>
          </ac:spMkLst>
        </pc:spChg>
        <pc:picChg chg="mod">
          <ac:chgData name="Wijk, J. van (Jacoliene)" userId="59b1fda6-2cf0-413d-9952-ffd986d27f51" providerId="ADAL" clId="{863ECA02-F7DB-40A9-A847-3B8082FB5972}" dt="2026-05-13T12:10:26.547" v="102" actId="14100"/>
          <ac:picMkLst>
            <pc:docMk/>
            <pc:sldMk cId="2756519325" sldId="302"/>
            <ac:picMk id="6" creationId="{4C90138E-49EE-22E4-35E3-9AEBAA7017F1}"/>
          </ac:picMkLst>
        </pc:picChg>
      </pc:sldChg>
      <pc:sldChg chg="addSp delSp modSp add mod">
        <pc:chgData name="Wijk, J. van (Jacoliene)" userId="59b1fda6-2cf0-413d-9952-ffd986d27f51" providerId="ADAL" clId="{863ECA02-F7DB-40A9-A847-3B8082FB5972}" dt="2026-05-13T12:12:29.147" v="149" actId="1076"/>
        <pc:sldMkLst>
          <pc:docMk/>
          <pc:sldMk cId="3600487388" sldId="303"/>
        </pc:sldMkLst>
        <pc:spChg chg="mod">
          <ac:chgData name="Wijk, J. van (Jacoliene)" userId="59b1fda6-2cf0-413d-9952-ffd986d27f51" providerId="ADAL" clId="{863ECA02-F7DB-40A9-A847-3B8082FB5972}" dt="2026-05-13T12:11:34.516" v="133" actId="20577"/>
          <ac:spMkLst>
            <pc:docMk/>
            <pc:sldMk cId="3600487388" sldId="303"/>
            <ac:spMk id="2" creationId="{B5C20677-CCEC-975A-D0A3-F14BF7122CE7}"/>
          </ac:spMkLst>
        </pc:spChg>
        <pc:spChg chg="add mod">
          <ac:chgData name="Wijk, J. van (Jacoliene)" userId="59b1fda6-2cf0-413d-9952-ffd986d27f51" providerId="ADAL" clId="{863ECA02-F7DB-40A9-A847-3B8082FB5972}" dt="2026-05-13T12:12:03.358" v="141" actId="1076"/>
          <ac:spMkLst>
            <pc:docMk/>
            <pc:sldMk cId="3600487388" sldId="303"/>
            <ac:spMk id="3" creationId="{1F4DDFEB-47F8-BB4A-0A60-943C09CFB558}"/>
          </ac:spMkLst>
        </pc:spChg>
        <pc:spChg chg="add mod">
          <ac:chgData name="Wijk, J. van (Jacoliene)" userId="59b1fda6-2cf0-413d-9952-ffd986d27f51" providerId="ADAL" clId="{863ECA02-F7DB-40A9-A847-3B8082FB5972}" dt="2026-05-13T12:12:29.147" v="149" actId="1076"/>
          <ac:spMkLst>
            <pc:docMk/>
            <pc:sldMk cId="3600487388" sldId="303"/>
            <ac:spMk id="5" creationId="{84D3AB71-0352-8ED4-9476-F0AE0ECB08C9}"/>
          </ac:spMkLst>
        </pc:spChg>
        <pc:picChg chg="mod">
          <ac:chgData name="Wijk, J. van (Jacoliene)" userId="59b1fda6-2cf0-413d-9952-ffd986d27f51" providerId="ADAL" clId="{863ECA02-F7DB-40A9-A847-3B8082FB5972}" dt="2026-05-13T12:11:43.821" v="137" actId="14100"/>
          <ac:picMkLst>
            <pc:docMk/>
            <pc:sldMk cId="3600487388" sldId="303"/>
            <ac:picMk id="8" creationId="{2BB70AF8-062A-5398-0FC9-FCD25A3F2130}"/>
          </ac:picMkLst>
        </pc:picChg>
      </pc:sldChg>
      <pc:sldChg chg="delSp modSp add mod">
        <pc:chgData name="Wijk, J. van (Jacoliene)" userId="59b1fda6-2cf0-413d-9952-ffd986d27f51" providerId="ADAL" clId="{863ECA02-F7DB-40A9-A847-3B8082FB5972}" dt="2026-05-13T12:13:17.833" v="182" actId="1076"/>
        <pc:sldMkLst>
          <pc:docMk/>
          <pc:sldMk cId="2926040127" sldId="304"/>
        </pc:sldMkLst>
        <pc:spChg chg="mod">
          <ac:chgData name="Wijk, J. van (Jacoliene)" userId="59b1fda6-2cf0-413d-9952-ffd986d27f51" providerId="ADAL" clId="{863ECA02-F7DB-40A9-A847-3B8082FB5972}" dt="2026-05-13T12:12:59.323" v="176" actId="20577"/>
          <ac:spMkLst>
            <pc:docMk/>
            <pc:sldMk cId="2926040127" sldId="304"/>
            <ac:spMk id="2" creationId="{916D671C-D354-CE93-8520-862114276533}"/>
          </ac:spMkLst>
        </pc:spChg>
        <pc:picChg chg="mod">
          <ac:chgData name="Wijk, J. van (Jacoliene)" userId="59b1fda6-2cf0-413d-9952-ffd986d27f51" providerId="ADAL" clId="{863ECA02-F7DB-40A9-A847-3B8082FB5972}" dt="2026-05-13T12:13:17.833" v="182" actId="1076"/>
          <ac:picMkLst>
            <pc:docMk/>
            <pc:sldMk cId="2926040127" sldId="304"/>
            <ac:picMk id="10" creationId="{468625C9-DF42-6565-A569-5FC98645A4D4}"/>
          </ac:picMkLst>
        </pc:picChg>
      </pc:sldChg>
      <pc:sldChg chg="add setBg">
        <pc:chgData name="Wijk, J. van (Jacoliene)" userId="59b1fda6-2cf0-413d-9952-ffd986d27f51" providerId="ADAL" clId="{863ECA02-F7DB-40A9-A847-3B8082FB5972}" dt="2026-05-13T14:20:08.289" v="191"/>
        <pc:sldMkLst>
          <pc:docMk/>
          <pc:sldMk cId="2389381418" sldId="305"/>
        </pc:sldMkLst>
      </pc:sldChg>
    </pc:docChg>
  </pc:docChgLst>
  <pc:docChgLst>
    <pc:chgData name="Wijk, J. van (Jacoliene)" userId="59b1fda6-2cf0-413d-9952-ffd986d27f51" providerId="ADAL" clId="{328FD8F5-9F00-4BD8-B7C6-E9AD04C28114}"/>
    <pc:docChg chg="custSel modSld">
      <pc:chgData name="Wijk, J. van (Jacoliene)" userId="59b1fda6-2cf0-413d-9952-ffd986d27f51" providerId="ADAL" clId="{328FD8F5-9F00-4BD8-B7C6-E9AD04C28114}" dt="2026-05-18T08:07:12.759" v="86" actId="20577"/>
      <pc:docMkLst>
        <pc:docMk/>
      </pc:docMkLst>
      <pc:sldChg chg="modSp mod">
        <pc:chgData name="Wijk, J. van (Jacoliene)" userId="59b1fda6-2cf0-413d-9952-ffd986d27f51" providerId="ADAL" clId="{328FD8F5-9F00-4BD8-B7C6-E9AD04C28114}" dt="2026-05-18T08:07:12.759" v="86" actId="20577"/>
        <pc:sldMkLst>
          <pc:docMk/>
          <pc:sldMk cId="2674820015" sldId="256"/>
        </pc:sldMkLst>
        <pc:spChg chg="mod">
          <ac:chgData name="Wijk, J. van (Jacoliene)" userId="59b1fda6-2cf0-413d-9952-ffd986d27f51" providerId="ADAL" clId="{328FD8F5-9F00-4BD8-B7C6-E9AD04C28114}" dt="2026-05-18T08:07:12.759" v="86" actId="20577"/>
          <ac:spMkLst>
            <pc:docMk/>
            <pc:sldMk cId="2674820015" sldId="256"/>
            <ac:spMk id="3" creationId="{966DAC18-3EAD-6329-47DB-037612485ED5}"/>
          </ac:spMkLst>
        </pc:spChg>
      </pc:sldChg>
      <pc:sldChg chg="addSp modSp mod">
        <pc:chgData name="Wijk, J. van (Jacoliene)" userId="59b1fda6-2cf0-413d-9952-ffd986d27f51" providerId="ADAL" clId="{328FD8F5-9F00-4BD8-B7C6-E9AD04C28114}" dt="2026-05-18T07:47:21.602" v="18" actId="1076"/>
        <pc:sldMkLst>
          <pc:docMk/>
          <pc:sldMk cId="1535819238" sldId="264"/>
        </pc:sldMkLst>
        <pc:picChg chg="add mod">
          <ac:chgData name="Wijk, J. van (Jacoliene)" userId="59b1fda6-2cf0-413d-9952-ffd986d27f51" providerId="ADAL" clId="{328FD8F5-9F00-4BD8-B7C6-E9AD04C28114}" dt="2026-05-18T07:47:15.541" v="16" actId="14100"/>
          <ac:picMkLst>
            <pc:docMk/>
            <pc:sldMk cId="1535819238" sldId="264"/>
            <ac:picMk id="4" creationId="{29B2BCEF-6235-6463-8F6C-DA0981D67D26}"/>
          </ac:picMkLst>
        </pc:picChg>
        <pc:picChg chg="add mod">
          <ac:chgData name="Wijk, J. van (Jacoliene)" userId="59b1fda6-2cf0-413d-9952-ffd986d27f51" providerId="ADAL" clId="{328FD8F5-9F00-4BD8-B7C6-E9AD04C28114}" dt="2026-05-18T07:47:19.288" v="17" actId="1076"/>
          <ac:picMkLst>
            <pc:docMk/>
            <pc:sldMk cId="1535819238" sldId="264"/>
            <ac:picMk id="6" creationId="{65607133-B735-08C4-3292-4B6301CCD50F}"/>
          </ac:picMkLst>
        </pc:picChg>
        <pc:picChg chg="mod">
          <ac:chgData name="Wijk, J. van (Jacoliene)" userId="59b1fda6-2cf0-413d-9952-ffd986d27f51" providerId="ADAL" clId="{328FD8F5-9F00-4BD8-B7C6-E9AD04C28114}" dt="2026-05-18T06:28:19.455" v="0" actId="1076"/>
          <ac:picMkLst>
            <pc:docMk/>
            <pc:sldMk cId="1535819238" sldId="264"/>
            <ac:picMk id="7" creationId="{BDF7AA0B-4718-8A79-038E-0846463F95AB}"/>
          </ac:picMkLst>
        </pc:picChg>
        <pc:picChg chg="mod">
          <ac:chgData name="Wijk, J. van (Jacoliene)" userId="59b1fda6-2cf0-413d-9952-ffd986d27f51" providerId="ADAL" clId="{328FD8F5-9F00-4BD8-B7C6-E9AD04C28114}" dt="2026-05-18T06:28:20.944" v="1" actId="1076"/>
          <ac:picMkLst>
            <pc:docMk/>
            <pc:sldMk cId="1535819238" sldId="264"/>
            <ac:picMk id="9" creationId="{E40BEDF5-AC49-AE11-544A-C952315F745C}"/>
          </ac:picMkLst>
        </pc:picChg>
        <pc:picChg chg="add mod">
          <ac:chgData name="Wijk, J. van (Jacoliene)" userId="59b1fda6-2cf0-413d-9952-ffd986d27f51" providerId="ADAL" clId="{328FD8F5-9F00-4BD8-B7C6-E9AD04C28114}" dt="2026-05-18T07:47:21.602" v="18" actId="1076"/>
          <ac:picMkLst>
            <pc:docMk/>
            <pc:sldMk cId="1535819238" sldId="264"/>
            <ac:picMk id="10" creationId="{06DC2940-17E3-26BE-EA26-D82A473408F8}"/>
          </ac:picMkLst>
        </pc:picChg>
        <pc:picChg chg="mod">
          <ac:chgData name="Wijk, J. van (Jacoliene)" userId="59b1fda6-2cf0-413d-9952-ffd986d27f51" providerId="ADAL" clId="{328FD8F5-9F00-4BD8-B7C6-E9AD04C28114}" dt="2026-05-18T06:28:22.622" v="2" actId="1076"/>
          <ac:picMkLst>
            <pc:docMk/>
            <pc:sldMk cId="1535819238" sldId="264"/>
            <ac:picMk id="11" creationId="{256AD371-FBCB-1833-752E-B1DC39E6AD43}"/>
          </ac:picMkLst>
        </pc:picChg>
      </pc:sldChg>
      <pc:sldChg chg="modSp mod">
        <pc:chgData name="Wijk, J. van (Jacoliene)" userId="59b1fda6-2cf0-413d-9952-ffd986d27f51" providerId="ADAL" clId="{328FD8F5-9F00-4BD8-B7C6-E9AD04C28114}" dt="2026-05-18T07:47:56.003" v="21" actId="20577"/>
        <pc:sldMkLst>
          <pc:docMk/>
          <pc:sldMk cId="3275235307" sldId="284"/>
        </pc:sldMkLst>
        <pc:spChg chg="mod">
          <ac:chgData name="Wijk, J. van (Jacoliene)" userId="59b1fda6-2cf0-413d-9952-ffd986d27f51" providerId="ADAL" clId="{328FD8F5-9F00-4BD8-B7C6-E9AD04C28114}" dt="2026-05-18T07:47:56.003" v="21" actId="20577"/>
          <ac:spMkLst>
            <pc:docMk/>
            <pc:sldMk cId="3275235307" sldId="284"/>
            <ac:spMk id="2" creationId="{D541EAED-5E8D-25F0-D965-CE057AB73900}"/>
          </ac:spMkLst>
        </pc:spChg>
      </pc:sldChg>
      <pc:sldChg chg="addSp delSp modSp mod">
        <pc:chgData name="Wijk, J. van (Jacoliene)" userId="59b1fda6-2cf0-413d-9952-ffd986d27f51" providerId="ADAL" clId="{328FD8F5-9F00-4BD8-B7C6-E9AD04C28114}" dt="2026-05-18T08:02:18.530" v="70" actId="1076"/>
        <pc:sldMkLst>
          <pc:docMk/>
          <pc:sldMk cId="3793229522" sldId="286"/>
        </pc:sldMkLst>
        <pc:picChg chg="del mod">
          <ac:chgData name="Wijk, J. van (Jacoliene)" userId="59b1fda6-2cf0-413d-9952-ffd986d27f51" providerId="ADAL" clId="{328FD8F5-9F00-4BD8-B7C6-E9AD04C28114}" dt="2026-05-18T08:01:16.967" v="50" actId="478"/>
          <ac:picMkLst>
            <pc:docMk/>
            <pc:sldMk cId="3793229522" sldId="286"/>
            <ac:picMk id="4" creationId="{00D9BB6C-C712-59DC-D85D-1CADFCA7CD9C}"/>
          </ac:picMkLst>
        </pc:picChg>
        <pc:picChg chg="add mod">
          <ac:chgData name="Wijk, J. van (Jacoliene)" userId="59b1fda6-2cf0-413d-9952-ffd986d27f51" providerId="ADAL" clId="{328FD8F5-9F00-4BD8-B7C6-E9AD04C28114}" dt="2026-05-18T08:02:14.136" v="68" actId="1076"/>
          <ac:picMkLst>
            <pc:docMk/>
            <pc:sldMk cId="3793229522" sldId="286"/>
            <ac:picMk id="5" creationId="{C5186B92-F323-9EA2-0E13-171D0634FF01}"/>
          </ac:picMkLst>
        </pc:picChg>
        <pc:picChg chg="add mod">
          <ac:chgData name="Wijk, J. van (Jacoliene)" userId="59b1fda6-2cf0-413d-9952-ffd986d27f51" providerId="ADAL" clId="{328FD8F5-9F00-4BD8-B7C6-E9AD04C28114}" dt="2026-05-18T08:02:12.791" v="67" actId="1076"/>
          <ac:picMkLst>
            <pc:docMk/>
            <pc:sldMk cId="3793229522" sldId="286"/>
            <ac:picMk id="7" creationId="{ADC91E45-C919-C125-A265-FDB7EE214031}"/>
          </ac:picMkLst>
        </pc:picChg>
        <pc:picChg chg="add del mod">
          <ac:chgData name="Wijk, J. van (Jacoliene)" userId="59b1fda6-2cf0-413d-9952-ffd986d27f51" providerId="ADAL" clId="{328FD8F5-9F00-4BD8-B7C6-E9AD04C28114}" dt="2026-05-18T07:57:26.416" v="37" actId="478"/>
          <ac:picMkLst>
            <pc:docMk/>
            <pc:sldMk cId="3793229522" sldId="286"/>
            <ac:picMk id="9" creationId="{790837F0-B7A2-E596-EDF0-91F0A6B03962}"/>
          </ac:picMkLst>
        </pc:picChg>
        <pc:picChg chg="add mod">
          <ac:chgData name="Wijk, J. van (Jacoliene)" userId="59b1fda6-2cf0-413d-9952-ffd986d27f51" providerId="ADAL" clId="{328FD8F5-9F00-4BD8-B7C6-E9AD04C28114}" dt="2026-05-18T08:02:17.144" v="69" actId="1076"/>
          <ac:picMkLst>
            <pc:docMk/>
            <pc:sldMk cId="3793229522" sldId="286"/>
            <ac:picMk id="11" creationId="{2A4C8564-E488-8C7B-D092-B3E9CFBB0F42}"/>
          </ac:picMkLst>
        </pc:picChg>
        <pc:picChg chg="add mod">
          <ac:chgData name="Wijk, J. van (Jacoliene)" userId="59b1fda6-2cf0-413d-9952-ffd986d27f51" providerId="ADAL" clId="{328FD8F5-9F00-4BD8-B7C6-E9AD04C28114}" dt="2026-05-18T08:02:18.530" v="70" actId="1076"/>
          <ac:picMkLst>
            <pc:docMk/>
            <pc:sldMk cId="3793229522" sldId="286"/>
            <ac:picMk id="13" creationId="{FF2221AA-9054-7B17-F56E-B71313B41D49}"/>
          </ac:picMkLst>
        </pc:picChg>
      </pc:sldChg>
      <pc:sldChg chg="modSp">
        <pc:chgData name="Wijk, J. van (Jacoliene)" userId="59b1fda6-2cf0-413d-9952-ffd986d27f51" providerId="ADAL" clId="{328FD8F5-9F00-4BD8-B7C6-E9AD04C28114}" dt="2026-05-18T07:47:30.906" v="20" actId="1076"/>
        <pc:sldMkLst>
          <pc:docMk/>
          <pc:sldMk cId="3614835145" sldId="291"/>
        </pc:sldMkLst>
        <pc:picChg chg="mod">
          <ac:chgData name="Wijk, J. van (Jacoliene)" userId="59b1fda6-2cf0-413d-9952-ffd986d27f51" providerId="ADAL" clId="{328FD8F5-9F00-4BD8-B7C6-E9AD04C28114}" dt="2026-05-18T07:47:30.906" v="20" actId="1076"/>
          <ac:picMkLst>
            <pc:docMk/>
            <pc:sldMk cId="3614835145" sldId="291"/>
            <ac:picMk id="5122" creationId="{7175E1C6-7779-7675-23A9-CA7B95E101E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679F9-D41F-4F79-804D-5D2A539F0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060A09-7971-D142-23B8-B7C17A1761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80302-43DA-FDCC-CBE4-D617D8986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1851D-7839-0E81-F7C6-72876A1A6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7D978-802B-F0A8-22AD-9C8314E8B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026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1A23-D896-7BAA-9F7E-1C344587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71869-C8DB-5D45-89EE-1635C2039C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C0B3-515F-7308-05B5-A89EABFAB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29783-7407-F112-636C-3FD88D147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A0C41-4B0E-BDAE-2F98-149A3E742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9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C03882-4CF4-8FA3-004D-FD728986B5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808556-75E7-5310-74B8-0626035654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C83043-BA6E-1440-6D1F-0AD2E56A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7615E-41BA-1F55-3185-62EC56F22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6FE65-EBDB-1EF2-9C7C-0C73F8988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011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C4652-E757-E08B-F4C1-8C51EE1E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58217-98EC-3A77-4ACD-7BF35ABF8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0585D-7973-2007-09FB-6FA1EA6D1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1CF1F8-ADB0-6A4F-C5C8-915FA1FF0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17845-6A23-1834-5521-46804334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917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4348-D618-8C8C-23F9-5CD87D769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B6B2B-ED75-4909-AA11-3FAE38C2D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18E07-5F02-C615-E9B9-118C9E135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0BCE57-C998-94B5-196E-A7EC8CCD4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CB88C-4E8B-BFBA-29E1-9807692B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41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AD1EA-0F38-22CA-F2D1-03116198D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FF502-FE4A-584F-3EC9-DE1DCEA27D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F92FB7-BD34-7FBB-7A0C-844CC9EEA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769B6-B02A-ED1C-51D7-936FDC5E7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AB6F5A-7DB8-7D76-B329-5EDCE536C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36E6-A6E3-4B9A-FC84-F5C11C50F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22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E6CFE-B27F-75FC-3DC2-5EA94B19F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4C3C44-F13E-DEFC-ECAF-D488C077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90C8CB-D1A9-5657-3E2E-5B35966E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27922C-5589-F802-F002-0A52C3DC1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E696AD-7A1E-E8B3-80E3-FBA021EE05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3847E2-38C3-58DB-CBD8-59DE40725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BDEA14-A53D-601C-82B6-0A8B03A4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484F5-85BB-64EC-631C-4C3660A5E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95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41E8-70F1-8DE3-C19E-D343FE1F1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00397-9936-EAF2-BEAE-5EAEAD134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430560-5060-F69F-633D-523CD953B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125144-FB8D-722B-2E1B-0279185D1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497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5F702-853D-D236-A15B-F9409362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2F6B45-B237-FF02-1652-DA5CCFACB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6DBD46-B59D-21AF-B9C7-DB782CBB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53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B48A5-9656-2509-8217-2EF2352F6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3055E-CDC8-7AF6-CF7B-5CBD45634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8C054-AF34-1B0F-6F23-D7BD648C7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B93469-023F-B493-A715-CABF347A0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1216C-DBBB-58F0-E7BB-F1CE316CC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7640CB-4FAB-2CAA-041A-1329C3098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074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A5C58-E256-403F-BEB4-49DC3C5F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581B8C-C8C8-53B2-A118-E01DCD6850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1DD2C2-D3FD-0709-38BA-DD7CC3044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9E952-330F-394D-4EC9-96011E168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644DB-8DA3-37BA-D019-5E354DD4E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8E0C75-AA34-5A57-B690-CAC24FBC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894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E88ADF-38F0-A6B1-250B-E0D04A72F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DABB20-27D7-9FC4-8AE9-22E8C861B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1616F-8A3D-6A77-3936-6D9031AD1F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D322EF-4F66-425D-85F7-7A3D31F2A2CC}" type="datetimeFigureOut">
              <a:rPr lang="en-GB" smtClean="0"/>
              <a:t>18/05/2026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BDA4-CC67-FF1F-25A4-5430CDD6B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601B5-18E1-AD24-D253-9BFF97077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6059BC-F016-4C0D-9B41-B11E09969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60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zgUMmArNEq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_6dj30-BBU?feature=oembed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GQBQfUKbLY" TargetMode="External"/><Relationship Id="rId2" Type="http://schemas.openxmlformats.org/officeDocument/2006/relationships/hyperlink" Target="https://youtu.be/fZnbMraBk2Q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yX8rz4UzyI?feature=oembed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o8o1g89Zk7k?feature=oembed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-9YixlmQdi0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LiGwuRuEZE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Rzcw38c--pI?feature=oembed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NFjxQq1Pv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sv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enLDa4cEHI?feature=oembed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wjhaoruwlg?feature=oembed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B1714-5CBE-5C7F-2B8F-6C71EECC71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Wiskundig vouwen in klas 1, meetkunde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6DAC18-3EAD-6329-47DB-037612485E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Versie 1.3, 18 mei 2026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4820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88B3A-86AC-F299-282E-FE7316574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0C4308-7866-3633-40CE-CD09ACF100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https://youtu.be/zgUMmArNEqE</a:t>
            </a:r>
            <a:endParaRPr lang="en-GB" dirty="0"/>
          </a:p>
          <a:p>
            <a:r>
              <a:rPr lang="nl-NL" dirty="0"/>
              <a:t>Benodigdheden:</a:t>
            </a:r>
          </a:p>
          <a:p>
            <a:pPr lvl="1"/>
            <a:r>
              <a:rPr lang="nl-NL" dirty="0"/>
              <a:t>vierkant papier</a:t>
            </a:r>
          </a:p>
          <a:p>
            <a:pPr lvl="1"/>
            <a:r>
              <a:rPr lang="nl-NL" dirty="0"/>
              <a:t>werkblad 2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9182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FF83F5-ECE6-E3DE-60A1-C0E1CE91C4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0AF32-C710-8D8C-5B53-97E35C9EC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156921"/>
            <a:ext cx="11731472" cy="1325563"/>
          </a:xfrm>
        </p:spPr>
        <p:txBody>
          <a:bodyPr/>
          <a:lstStyle/>
          <a:p>
            <a:r>
              <a:rPr lang="nl-NL" dirty="0"/>
              <a:t>Vouwdiagrammen gelijkzijdige driehoek</a:t>
            </a:r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CB959A8-6792-2B18-8978-7F063E9D50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" y="2178539"/>
            <a:ext cx="2747875" cy="27609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37FE5C9-D7FB-673A-C7B4-D628F5F05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4" y="2488190"/>
            <a:ext cx="2451341" cy="24513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BB354E2C-A149-052D-3129-44C526FD7C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17" y="2488190"/>
            <a:ext cx="2511155" cy="251115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88247A05-4E57-22BE-D356-767FBE827E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48" y="2488190"/>
            <a:ext cx="2511156" cy="25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2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E56A38-46F9-DEA2-DAEB-4542104F3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733B2-86D3-551A-A59E-F4664962B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156921"/>
            <a:ext cx="11731472" cy="1325563"/>
          </a:xfrm>
        </p:spPr>
        <p:txBody>
          <a:bodyPr/>
          <a:lstStyle/>
          <a:p>
            <a:r>
              <a:rPr lang="nl-NL"/>
              <a:t>Vouwen gelijkzijdige driehoek, stap 1</a:t>
            </a:r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AFD40D-4714-A26B-4AF4-429795BB0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047" y="1198824"/>
            <a:ext cx="5220210" cy="524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657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08925C-74B6-1609-A8FD-26C40519FA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75860-5CB5-C7E6-8B1D-35914DE5A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156921"/>
            <a:ext cx="11731472" cy="1325563"/>
          </a:xfrm>
        </p:spPr>
        <p:txBody>
          <a:bodyPr/>
          <a:lstStyle/>
          <a:p>
            <a:r>
              <a:rPr lang="nl-NL"/>
              <a:t>Vouwen gelijkzijdige driehoek, stap 2</a:t>
            </a:r>
            <a:endParaRPr lang="en-GB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C90138E-49EE-22E4-35E3-9AEBAA701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597" y="1482484"/>
            <a:ext cx="5048945" cy="5048945"/>
          </a:xfrm>
          <a:prstGeom prst="rect">
            <a:avLst/>
          </a:prstGeom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98ABB24E-57BF-C388-5E78-DF027B45947E}"/>
              </a:ext>
            </a:extLst>
          </p:cNvPr>
          <p:cNvSpPr/>
          <p:nvPr/>
        </p:nvSpPr>
        <p:spPr>
          <a:xfrm rot="2645532">
            <a:off x="8380183" y="2558142"/>
            <a:ext cx="674915" cy="15457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6CF45A3C-5D0B-991C-786F-9408DC205333}"/>
              </a:ext>
            </a:extLst>
          </p:cNvPr>
          <p:cNvSpPr/>
          <p:nvPr/>
        </p:nvSpPr>
        <p:spPr>
          <a:xfrm rot="18623298">
            <a:off x="2742884" y="5170358"/>
            <a:ext cx="674915" cy="15457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6519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EA88DC-A03E-038A-52F0-1CF71D6C4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20677-CCEC-975A-D0A3-F14BF7122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156921"/>
            <a:ext cx="11731472" cy="1325563"/>
          </a:xfrm>
        </p:spPr>
        <p:txBody>
          <a:bodyPr/>
          <a:lstStyle/>
          <a:p>
            <a:r>
              <a:rPr lang="nl-NL"/>
              <a:t>Vouwen gelijkzijdige driehoek, stap 3</a:t>
            </a:r>
            <a:endParaRPr lang="en-GB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BB70AF8-062A-5398-0FC9-FCD25A3F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99" y="1320402"/>
            <a:ext cx="5294750" cy="5294750"/>
          </a:xfrm>
          <a:prstGeom prst="rect">
            <a:avLst/>
          </a:prstGeom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1F4DDFEB-47F8-BB4A-0A60-943C09CFB558}"/>
              </a:ext>
            </a:extLst>
          </p:cNvPr>
          <p:cNvSpPr/>
          <p:nvPr/>
        </p:nvSpPr>
        <p:spPr>
          <a:xfrm rot="5988758">
            <a:off x="8678181" y="4629311"/>
            <a:ext cx="674915" cy="15457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84D3AB71-0352-8ED4-9476-F0AE0ECB08C9}"/>
              </a:ext>
            </a:extLst>
          </p:cNvPr>
          <p:cNvSpPr/>
          <p:nvPr/>
        </p:nvSpPr>
        <p:spPr>
          <a:xfrm rot="14969042">
            <a:off x="3159252" y="863834"/>
            <a:ext cx="674915" cy="1545772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0487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1C4B92-3CAA-B569-BE63-DEA452C70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D671C-D354-CE93-8520-862114276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156921"/>
            <a:ext cx="11731472" cy="1325563"/>
          </a:xfrm>
        </p:spPr>
        <p:txBody>
          <a:bodyPr/>
          <a:lstStyle/>
          <a:p>
            <a:r>
              <a:rPr lang="nl-NL"/>
              <a:t>Vouwen gelijkzijdige driehoek, klaar</a:t>
            </a:r>
            <a:endParaRPr lang="en-GB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468625C9-DF42-6565-A569-5FC98645A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272" y="1331418"/>
            <a:ext cx="5256667" cy="525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04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663115-CBC7-8215-8B98-5E872EEFB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6C2BE-FB3F-3A38-A5C0-7E02C6353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E5D76-0201-257B-EAED-2EABE5897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548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2 leerling">
            <a:hlinkClick r:id="" action="ppaction://media"/>
            <a:extLst>
              <a:ext uri="{FF2B5EF4-FFF2-40B4-BE49-F238E27FC236}">
                <a16:creationId xmlns:a16="http://schemas.microsoft.com/office/drawing/2014/main" id="{4A32914A-F972-4D3D-84D1-620A02202F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2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9AC69A-2ED2-290A-95BF-4EFC05800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D0D66-584F-590C-AFCA-F4EED9F21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-289393"/>
            <a:ext cx="11731472" cy="1325563"/>
          </a:xfrm>
        </p:spPr>
        <p:txBody>
          <a:bodyPr/>
          <a:lstStyle/>
          <a:p>
            <a:r>
              <a:rPr lang="nl-NL" dirty="0"/>
              <a:t>Vouwpatroon gelijkzijdige driehoek</a:t>
            </a:r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B6216D4-5E57-65FB-E3A4-F2568A5FCD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475" y="843046"/>
            <a:ext cx="5642043" cy="5642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197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AA7BD9-1263-13FF-24AC-D39EB1650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78099-8766-3A67-CF86-5DDACBBC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9" y="-289393"/>
            <a:ext cx="11731472" cy="1325563"/>
          </a:xfrm>
        </p:spPr>
        <p:txBody>
          <a:bodyPr/>
          <a:lstStyle/>
          <a:p>
            <a:r>
              <a:rPr lang="nl-NL" dirty="0"/>
              <a:t>Vouwdiagram tetraëder van gelijkzijdige driehoek</a:t>
            </a:r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F7AA0B-4718-8A79-038E-0846463F95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2462" y="1403347"/>
            <a:ext cx="3610479" cy="36200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BEDF5-AC49-AE11-544A-C952315F7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5306" y="5210578"/>
            <a:ext cx="3610479" cy="36200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56AD371-FBCB-1833-752E-B1DC39E6AD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27" y="1270345"/>
            <a:ext cx="3667637" cy="36200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9B2BCEF-6235-6463-8F6C-DA0981D67D2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52" y="2063121"/>
            <a:ext cx="2677390" cy="2684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607133-B735-08C4-3292-4B6301CCD5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39" y="2110442"/>
            <a:ext cx="2630193" cy="2637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DC2940-17E3-26BE-EA26-D82A473408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029" y="2086781"/>
            <a:ext cx="2664801" cy="263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1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E376D-A9CF-FF09-9A2F-8E4758741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lijnsymmetrie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E9E59-79A2-785B-2508-1E78DE95B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2315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36E8A3-EDBC-D06E-815C-C821F108C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4F100-EDA1-1A51-DC3C-C4BF93E4B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draaisymmetrie</a:t>
            </a:r>
            <a:endParaRPr lang="en-GB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7175E1C6-7779-7675-23A9-CA7B95E1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422" y="1484680"/>
            <a:ext cx="3613337" cy="388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15EDF07-993F-CDD3-1F92-3F0D79A9A9CC}"/>
              </a:ext>
            </a:extLst>
          </p:cNvPr>
          <p:cNvSpPr txBox="1"/>
          <p:nvPr/>
        </p:nvSpPr>
        <p:spPr>
          <a:xfrm>
            <a:off x="7617759" y="579568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https://maken.wikiwijs.nl/107356/Vlakke_figuren_en_symmetrie#!page-3559209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6148351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3E0C4-E1F2-4186-1237-F14E3084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bijzondere driehoeken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3D1C30-062D-7030-8D74-EBB124A284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2291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6047D-2F33-54E1-54E2-B8EEC7A1E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B19F0-3D66-999C-87A0-B173DB42D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5BECC-55FF-65EA-8BCB-93D675B36F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https://youtu.be/fZnbMraBk2Q</a:t>
            </a:r>
            <a:endParaRPr lang="nl-NL" u="sng" dirty="0"/>
          </a:p>
          <a:p>
            <a:r>
              <a:rPr lang="nl-NL" dirty="0"/>
              <a:t>Video gelijkbenige driehoek in twee vouwen voor docenten: </a:t>
            </a:r>
            <a:r>
              <a:rPr lang="nl-NL" dirty="0">
                <a:hlinkClick r:id="rId3"/>
              </a:rPr>
              <a:t>https://youtu.be/dGQBQfUKbLY</a:t>
            </a:r>
            <a:endParaRPr lang="nl-NL" dirty="0"/>
          </a:p>
          <a:p>
            <a:r>
              <a:rPr lang="nl-NL" dirty="0"/>
              <a:t>Benodigdheden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A-</a:t>
            </a:r>
            <a:r>
              <a:rPr lang="en-GB" dirty="0" err="1"/>
              <a:t>formaat</a:t>
            </a:r>
            <a:r>
              <a:rPr lang="en-GB" dirty="0"/>
              <a:t> papier of </a:t>
            </a:r>
            <a:r>
              <a:rPr lang="en-GB" dirty="0" err="1"/>
              <a:t>vierkant</a:t>
            </a:r>
            <a:r>
              <a:rPr lang="en-GB" dirty="0"/>
              <a:t> papier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gelijkzijdige</a:t>
            </a:r>
            <a:r>
              <a:rPr lang="en-GB" dirty="0"/>
              <a:t> </a:t>
            </a:r>
            <a:r>
              <a:rPr lang="en-GB" dirty="0" err="1"/>
              <a:t>driehoek</a:t>
            </a:r>
            <a:endParaRPr lang="en-GB" dirty="0"/>
          </a:p>
          <a:p>
            <a:pPr lvl="1"/>
            <a:r>
              <a:rPr lang="en-GB" dirty="0"/>
              <a:t>A-</a:t>
            </a:r>
            <a:r>
              <a:rPr lang="en-GB" dirty="0" err="1"/>
              <a:t>formaat</a:t>
            </a:r>
            <a:r>
              <a:rPr lang="en-GB" dirty="0"/>
              <a:t> papier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gelijkbenige</a:t>
            </a:r>
            <a:r>
              <a:rPr lang="en-GB" dirty="0"/>
              <a:t> </a:t>
            </a:r>
            <a:r>
              <a:rPr lang="en-GB" dirty="0" err="1"/>
              <a:t>driehoek</a:t>
            </a:r>
            <a:endParaRPr lang="en-GB" dirty="0"/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4277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E32661-E44B-5F20-EEEE-AB8151ADC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78A88-D545-9A7A-CFE1-051A7E485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86" y="156921"/>
            <a:ext cx="11731472" cy="1325563"/>
          </a:xfrm>
        </p:spPr>
        <p:txBody>
          <a:bodyPr/>
          <a:lstStyle/>
          <a:p>
            <a:r>
              <a:rPr lang="nl-NL" dirty="0"/>
              <a:t>Vouwdiagrammen gelijkzijdige driehoek</a:t>
            </a:r>
            <a:endParaRPr lang="en-GB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99E6E24-F1C7-7304-700D-8CF619648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" y="2178539"/>
            <a:ext cx="2747875" cy="2760992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3DE65D-EA1E-CD7D-0FF7-502E3F54F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44" y="2488190"/>
            <a:ext cx="2451341" cy="2451341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48C617B1-F9AC-1F13-FCC4-2E79DC293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17" y="2488190"/>
            <a:ext cx="2511155" cy="2511155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2367EF99-DDDD-F0E6-6D40-32E049FC7E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48" y="2488190"/>
            <a:ext cx="2511156" cy="251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81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1EAED-5E8D-25F0-D965-CE057AB739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gelijkzijdige driehoek van </a:t>
            </a:r>
            <a:br>
              <a:rPr lang="nl-NL" dirty="0"/>
            </a:br>
            <a:r>
              <a:rPr lang="nl-NL" dirty="0"/>
              <a:t>A-formaat – zelf proberen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DD5B67-9B7F-C2E1-E2C6-BA2B1A9F1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9" y="1582200"/>
            <a:ext cx="2609166" cy="409618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1283B5A-9FEA-2EF1-7F61-B37DF5CF14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280" y="1992429"/>
            <a:ext cx="2624016" cy="36859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A7C6C07-BF64-89FE-04EA-6012446FA0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415" y="1992429"/>
            <a:ext cx="2705332" cy="369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3E4368D-7A85-1800-7241-C0BB784044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951" y="1992429"/>
            <a:ext cx="2692529" cy="3685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2353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0C04-7E4C-B4AC-7C72-F408895D0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" y="104775"/>
            <a:ext cx="11925300" cy="841375"/>
          </a:xfrm>
        </p:spPr>
        <p:txBody>
          <a:bodyPr/>
          <a:lstStyle/>
          <a:p>
            <a:r>
              <a:rPr lang="nl-NL" dirty="0"/>
              <a:t>Vouwdiagram gelijkbenige driehoek in twee vouwen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186B92-F323-9EA2-0E13-171D0634F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50" y="2376482"/>
            <a:ext cx="2709627" cy="19210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C91E45-C919-C125-A265-FDB7EE214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74" y="2374691"/>
            <a:ext cx="2653747" cy="192458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4C8564-E488-8C7B-D092-B3E9CFBB0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675" y="2374691"/>
            <a:ext cx="2714682" cy="192458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2221AA-9054-7B17-F56E-B71313B41D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555" y="2374691"/>
            <a:ext cx="2714682" cy="192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2295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3C38B-A8E2-E420-3666-284C881EA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 de volgende slides de </a:t>
            </a:r>
            <a:r>
              <a:rPr lang="nl-NL" dirty="0" err="1"/>
              <a:t>videos</a:t>
            </a:r>
            <a:r>
              <a:rPr lang="nl-NL" dirty="0"/>
              <a:t> voor leerlingen in twee vouwen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FDE5A-4CC3-4A24-AC1C-69CA47DA4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 twee vouwen</a:t>
            </a:r>
          </a:p>
          <a:p>
            <a:r>
              <a:rPr lang="nl-NL" dirty="0"/>
              <a:t>Zelf proberen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0046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14777-CEA3-CAFB-4CA2-60B2AA871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Online Media 3" title="gelijkbenige driehoek voor leerlingen in twee vouwen">
            <a:hlinkClick r:id="" action="ppaction://media"/>
            <a:extLst>
              <a:ext uri="{FF2B5EF4-FFF2-40B4-BE49-F238E27FC236}">
                <a16:creationId xmlns:a16="http://schemas.microsoft.com/office/drawing/2014/main" id="{A2C99938-7F64-0B99-73C1-E69F3A45735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42694" cy="686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182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3 leerling">
            <a:hlinkClick r:id="" action="ppaction://media"/>
            <a:extLst>
              <a:ext uri="{FF2B5EF4-FFF2-40B4-BE49-F238E27FC236}">
                <a16:creationId xmlns:a16="http://schemas.microsoft.com/office/drawing/2014/main" id="{E90D2206-7312-3834-1CEA-9A28C5249D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81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4CE8A2-7F17-AD4F-1367-4C652FC58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1897E-EF26-3166-E81B-78D5F9665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bijzondere driehoeken</a:t>
            </a:r>
            <a:endParaRPr lang="en-GB" dirty="0"/>
          </a:p>
        </p:txBody>
      </p:sp>
      <p:pic>
        <p:nvPicPr>
          <p:cNvPr id="4098" name="Picture 2" descr="Verschillende soorten driehoeken en het berekenen van de hoeken oefenen |  StudyGo">
            <a:extLst>
              <a:ext uri="{FF2B5EF4-FFF2-40B4-BE49-F238E27FC236}">
                <a16:creationId xmlns:a16="http://schemas.microsoft.com/office/drawing/2014/main" id="{7DE90476-9CCD-3E60-F1DD-476087CE9F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16100"/>
            <a:ext cx="12192000" cy="322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15D7ACA-F6BF-D466-BA9F-A06E6836B181}"/>
              </a:ext>
            </a:extLst>
          </p:cNvPr>
          <p:cNvSpPr txBox="1"/>
          <p:nvPr/>
        </p:nvSpPr>
        <p:spPr>
          <a:xfrm>
            <a:off x="7617759" y="5795682"/>
            <a:ext cx="38055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https://studygo.com/nl/learn/topics/1444/verschillende-soorten-driehoeken-en-het-berekenen-van-de-hoeken?srsltid=AfmBOoob1HXqJYIp3PXVF6fzNlwvQJmY1q8VLbNL76xuRGsfmjuHOlvR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42564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D3AD05-E9FA-3E61-3EBE-D8B29259CF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3DB2-700E-A748-1EFD-F55744822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99B633-4938-E383-41F4-5C07CB2E1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https://youtu.be/-9YixlmQdi0</a:t>
            </a:r>
            <a:endParaRPr lang="nl-NL" dirty="0"/>
          </a:p>
          <a:p>
            <a:r>
              <a:rPr lang="nl-NL" dirty="0"/>
              <a:t>Benodigdheden:</a:t>
            </a:r>
          </a:p>
          <a:p>
            <a:pPr lvl="1"/>
            <a:r>
              <a:rPr lang="nl-NL" dirty="0"/>
              <a:t>doorzichtig papier</a:t>
            </a:r>
          </a:p>
          <a:p>
            <a:pPr lvl="1"/>
            <a:r>
              <a:rPr lang="nl-NL" dirty="0"/>
              <a:t>werkblad 1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1175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824AA-C539-E304-84BA-E98FB7FCE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bijzondere vierhoeken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C1ADE-1D38-51E0-5B1C-C3863D76A7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888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6288B-7F77-F129-6965-A4FF00E8F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B3E94-D331-2012-2D09-5BE5908D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0CEF5-EEC1-994C-A083-8F5D4F273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https://youtu.be/CLiGwuRuEZE</a:t>
            </a:r>
            <a:endParaRPr lang="nl-NL" dirty="0"/>
          </a:p>
          <a:p>
            <a:r>
              <a:rPr lang="nl-NL" dirty="0"/>
              <a:t>Benodigdheden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A-</a:t>
            </a:r>
            <a:r>
              <a:rPr lang="en-GB" dirty="0" err="1"/>
              <a:t>formaat</a:t>
            </a:r>
            <a:r>
              <a:rPr lang="en-GB" dirty="0"/>
              <a:t> papier </a:t>
            </a:r>
            <a:r>
              <a:rPr lang="en-GB" dirty="0" err="1"/>
              <a:t>voor</a:t>
            </a:r>
            <a:r>
              <a:rPr lang="en-GB" dirty="0"/>
              <a:t> de </a:t>
            </a:r>
            <a:r>
              <a:rPr lang="en-GB" dirty="0" err="1"/>
              <a:t>vlieger</a:t>
            </a:r>
            <a:r>
              <a:rPr lang="en-GB" dirty="0"/>
              <a:t>. Van de </a:t>
            </a:r>
            <a:r>
              <a:rPr lang="en-GB" dirty="0" err="1"/>
              <a:t>vlieger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ruit</a:t>
            </a:r>
            <a:r>
              <a:rPr lang="en-GB" dirty="0"/>
              <a:t> </a:t>
            </a:r>
            <a:r>
              <a:rPr lang="en-GB" dirty="0" err="1"/>
              <a:t>gevouwen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38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5DBFC-4D38-692A-A0C3-415927E8B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vlieger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66FF3AE-2539-2E68-EED0-7D1091E67E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5498" y="1846119"/>
            <a:ext cx="4471364" cy="3165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CA3ED5-F951-1442-F64D-DFDC828AD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598" y="1846118"/>
            <a:ext cx="4477540" cy="316576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ight Triangle 7">
            <a:extLst>
              <a:ext uri="{FF2B5EF4-FFF2-40B4-BE49-F238E27FC236}">
                <a16:creationId xmlns:a16="http://schemas.microsoft.com/office/drawing/2014/main" id="{C6383287-CBF4-E118-CB37-3D36B794BF99}"/>
              </a:ext>
            </a:extLst>
          </p:cNvPr>
          <p:cNvSpPr/>
          <p:nvPr/>
        </p:nvSpPr>
        <p:spPr>
          <a:xfrm rot="5400000">
            <a:off x="6193922" y="1839731"/>
            <a:ext cx="3165760" cy="3152408"/>
          </a:xfrm>
          <a:prstGeom prst="rtTriangle">
            <a:avLst/>
          </a:prstGeom>
          <a:solidFill>
            <a:schemeClr val="tx2">
              <a:lumMod val="10000"/>
              <a:lumOff val="90000"/>
            </a:schemeClr>
          </a:solidFill>
          <a:ln>
            <a:solidFill>
              <a:schemeClr val="tx2">
                <a:lumMod val="10000"/>
                <a:lumOff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487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8FB3C-5FDB-5F48-B6C2-3DA46B62E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2" y="141990"/>
            <a:ext cx="10515600" cy="1325563"/>
          </a:xfrm>
        </p:spPr>
        <p:txBody>
          <a:bodyPr/>
          <a:lstStyle/>
          <a:p>
            <a:r>
              <a:rPr lang="nl-NL" dirty="0"/>
              <a:t>Vouwtips ruit van vlieger</a:t>
            </a:r>
            <a:endParaRPr lang="en-GB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E1FA2E8-6251-24D1-A46F-FA46C658DFF6}"/>
              </a:ext>
            </a:extLst>
          </p:cNvPr>
          <p:cNvGrpSpPr/>
          <p:nvPr/>
        </p:nvGrpSpPr>
        <p:grpSpPr>
          <a:xfrm>
            <a:off x="606922" y="1360770"/>
            <a:ext cx="3408511" cy="4798752"/>
            <a:chOff x="1554906" y="1561012"/>
            <a:chExt cx="3408511" cy="4798752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0A296210-0938-5E43-D6F4-706ED6970E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501060">
              <a:off x="974515" y="2600573"/>
              <a:ext cx="3962222" cy="2801440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</p:spPr>
        </p:pic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7C12D0A-5948-793D-DCCF-48120404C2CF}"/>
                </a:ext>
              </a:extLst>
            </p:cNvPr>
            <p:cNvGrpSpPr/>
            <p:nvPr/>
          </p:nvGrpSpPr>
          <p:grpSpPr>
            <a:xfrm>
              <a:off x="1625857" y="1561012"/>
              <a:ext cx="3337560" cy="4798752"/>
              <a:chOff x="1743891" y="1561011"/>
              <a:chExt cx="3337560" cy="4798752"/>
            </a:xfrm>
          </p:grpSpPr>
          <p:sp>
            <p:nvSpPr>
              <p:cNvPr id="4" name="Arrow: Curved Up 3">
                <a:extLst>
                  <a:ext uri="{FF2B5EF4-FFF2-40B4-BE49-F238E27FC236}">
                    <a16:creationId xmlns:a16="http://schemas.microsoft.com/office/drawing/2014/main" id="{EEA3EFC6-95A0-4D45-AA8C-F82DB7FE4F2A}"/>
                  </a:ext>
                </a:extLst>
              </p:cNvPr>
              <p:cNvSpPr/>
              <p:nvPr/>
            </p:nvSpPr>
            <p:spPr>
              <a:xfrm rot="16200000">
                <a:off x="1958766" y="3452613"/>
                <a:ext cx="4534138" cy="1280162"/>
              </a:xfrm>
              <a:prstGeom prst="curvedUpArrow">
                <a:avLst>
                  <a:gd name="adj1" fmla="val 25000"/>
                  <a:gd name="adj2" fmla="val 38143"/>
                  <a:gd name="adj3" fmla="val 1617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6" name="Straight Connector 5">
                <a:extLst>
                  <a:ext uri="{FF2B5EF4-FFF2-40B4-BE49-F238E27FC236}">
                    <a16:creationId xmlns:a16="http://schemas.microsoft.com/office/drawing/2014/main" id="{27CBAD1C-228C-F4FB-5179-CD2BFAB40EE2}"/>
                  </a:ext>
                </a:extLst>
              </p:cNvPr>
              <p:cNvCxnSpPr/>
              <p:nvPr/>
            </p:nvCxnSpPr>
            <p:spPr>
              <a:xfrm>
                <a:off x="1743891" y="4088674"/>
                <a:ext cx="3337560" cy="0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D0512B-2C00-A556-3354-B93FA0F9E3AE}"/>
                  </a:ext>
                </a:extLst>
              </p:cNvPr>
              <p:cNvSpPr txBox="1"/>
              <p:nvPr/>
            </p:nvSpPr>
            <p:spPr>
              <a:xfrm>
                <a:off x="1750423" y="1561011"/>
                <a:ext cx="2916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dirty="0"/>
                  <a:t>1. Vouw de 2</a:t>
                </a:r>
                <a:r>
                  <a:rPr lang="nl-NL" baseline="30000" dirty="0"/>
                  <a:t>e</a:t>
                </a:r>
                <a:r>
                  <a:rPr lang="nl-NL" dirty="0"/>
                  <a:t> symmetrielijn</a:t>
                </a:r>
                <a:endParaRPr lang="en-GB" dirty="0"/>
              </a:p>
            </p:txBody>
          </p:sp>
        </p:grp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12DD760-6F9F-1AE7-8C3E-0621CB540693}"/>
              </a:ext>
            </a:extLst>
          </p:cNvPr>
          <p:cNvGrpSpPr/>
          <p:nvPr/>
        </p:nvGrpSpPr>
        <p:grpSpPr>
          <a:xfrm>
            <a:off x="4209692" y="1360770"/>
            <a:ext cx="6907769" cy="4415805"/>
            <a:chOff x="6189377" y="1484788"/>
            <a:chExt cx="6907769" cy="4415805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D65250B-F4F1-1732-F56A-AE0959283E9E}"/>
                </a:ext>
              </a:extLst>
            </p:cNvPr>
            <p:cNvGrpSpPr/>
            <p:nvPr/>
          </p:nvGrpSpPr>
          <p:grpSpPr>
            <a:xfrm>
              <a:off x="6189377" y="1938371"/>
              <a:ext cx="4400874" cy="3962222"/>
              <a:chOff x="6189377" y="1938371"/>
              <a:chExt cx="4400874" cy="3962222"/>
            </a:xfrm>
          </p:grpSpPr>
          <p:pic>
            <p:nvPicPr>
              <p:cNvPr id="8" name="Picture 2">
                <a:extLst>
                  <a:ext uri="{FF2B5EF4-FFF2-40B4-BE49-F238E27FC236}">
                    <a16:creationId xmlns:a16="http://schemas.microsoft.com/office/drawing/2014/main" id="{CC6F6C88-525D-8551-DE5F-421BD12A6C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7501060">
                <a:off x="5870121" y="2518762"/>
                <a:ext cx="3962222" cy="28014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88C79C80-9D3D-456F-47C7-04F793BE955F}"/>
                  </a:ext>
                </a:extLst>
              </p:cNvPr>
              <p:cNvCxnSpPr/>
              <p:nvPr/>
            </p:nvCxnSpPr>
            <p:spPr>
              <a:xfrm>
                <a:off x="6442163" y="4175759"/>
                <a:ext cx="3337560" cy="0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6C126F5B-EFCE-BB4C-D356-3FCDA613FD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9647" y="1986630"/>
                <a:ext cx="837113" cy="2189129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2B25CA96-949C-F64A-21EB-2D1E6C2DB1F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366760" y="1986629"/>
                <a:ext cx="888274" cy="2189130"/>
              </a:xfrm>
              <a:prstGeom prst="line">
                <a:avLst/>
              </a:prstGeom>
              <a:ln w="19050" cap="flat" cmpd="sng" algn="ctr">
                <a:solidFill>
                  <a:schemeClr val="accent3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20" name="Arrow: Curved Up 19">
                <a:extLst>
                  <a:ext uri="{FF2B5EF4-FFF2-40B4-BE49-F238E27FC236}">
                    <a16:creationId xmlns:a16="http://schemas.microsoft.com/office/drawing/2014/main" id="{1EFA6823-CA28-F3B9-2A41-106C58B59903}"/>
                  </a:ext>
                </a:extLst>
              </p:cNvPr>
              <p:cNvSpPr/>
              <p:nvPr/>
            </p:nvSpPr>
            <p:spPr>
              <a:xfrm rot="18950947">
                <a:off x="8326696" y="3323073"/>
                <a:ext cx="2263555" cy="455556"/>
              </a:xfrm>
              <a:prstGeom prst="curvedUpArrow">
                <a:avLst>
                  <a:gd name="adj1" fmla="val 25000"/>
                  <a:gd name="adj2" fmla="val 38143"/>
                  <a:gd name="adj3" fmla="val 1617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Arrow: Curved Up 20">
                <a:extLst>
                  <a:ext uri="{FF2B5EF4-FFF2-40B4-BE49-F238E27FC236}">
                    <a16:creationId xmlns:a16="http://schemas.microsoft.com/office/drawing/2014/main" id="{7072CFE4-F0AA-5DE5-D21B-B869FBF614B5}"/>
                  </a:ext>
                </a:extLst>
              </p:cNvPr>
              <p:cNvSpPr/>
              <p:nvPr/>
            </p:nvSpPr>
            <p:spPr>
              <a:xfrm rot="2649053" flipH="1">
                <a:off x="6189377" y="3323074"/>
                <a:ext cx="2263555" cy="455556"/>
              </a:xfrm>
              <a:prstGeom prst="curvedUpArrow">
                <a:avLst>
                  <a:gd name="adj1" fmla="val 25000"/>
                  <a:gd name="adj2" fmla="val 38143"/>
                  <a:gd name="adj3" fmla="val 16177"/>
                </a:avLst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20E230E-8979-A7F1-903A-B4CCFC19A671}"/>
                </a:ext>
              </a:extLst>
            </p:cNvPr>
            <p:cNvSpPr txBox="1"/>
            <p:nvPr/>
          </p:nvSpPr>
          <p:spPr>
            <a:xfrm>
              <a:off x="7000058" y="1484788"/>
              <a:ext cx="60970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nl-NL" dirty="0"/>
                <a:t>2. Vouw de hoeken naar achteren weg</a:t>
              </a:r>
              <a:endParaRPr lang="en-GB" dirty="0"/>
            </a:p>
          </p:txBody>
        </p:sp>
      </p:grpSp>
      <p:sp>
        <p:nvSpPr>
          <p:cNvPr id="24" name="Diamond 23">
            <a:extLst>
              <a:ext uri="{FF2B5EF4-FFF2-40B4-BE49-F238E27FC236}">
                <a16:creationId xmlns:a16="http://schemas.microsoft.com/office/drawing/2014/main" id="{CB40D9E2-5C04-2FBE-0CD7-4AD4776520C5}"/>
              </a:ext>
            </a:extLst>
          </p:cNvPr>
          <p:cNvSpPr/>
          <p:nvPr/>
        </p:nvSpPr>
        <p:spPr>
          <a:xfrm>
            <a:off x="9672265" y="2021351"/>
            <a:ext cx="1471444" cy="406078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204BE0A-B66E-3C55-FC88-7B474D0D8A20}"/>
              </a:ext>
            </a:extLst>
          </p:cNvPr>
          <p:cNvCxnSpPr>
            <a:cxnSpLocks/>
            <a:stCxn id="24" idx="0"/>
            <a:endCxn id="24" idx="2"/>
          </p:cNvCxnSpPr>
          <p:nvPr/>
        </p:nvCxnSpPr>
        <p:spPr>
          <a:xfrm>
            <a:off x="10407987" y="2021351"/>
            <a:ext cx="0" cy="4060780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78501C8-52BF-47F9-5227-AE8A54AAAEEF}"/>
              </a:ext>
            </a:extLst>
          </p:cNvPr>
          <p:cNvCxnSpPr>
            <a:cxnSpLocks/>
            <a:stCxn id="24" idx="1"/>
          </p:cNvCxnSpPr>
          <p:nvPr/>
        </p:nvCxnSpPr>
        <p:spPr>
          <a:xfrm flipV="1">
            <a:off x="9672265" y="4051740"/>
            <a:ext cx="1463037" cy="1"/>
          </a:xfrm>
          <a:prstGeom prst="line">
            <a:avLst/>
          </a:prstGeom>
          <a:ln w="1905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9117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4908866-E650-BE7D-419A-9B6D4C295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BE91-18FB-4D36-7622-870452654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273B64-DB35-9058-CC2F-5B4CC05F7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9633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4 leerling">
            <a:hlinkClick r:id="" action="ppaction://media"/>
            <a:extLst>
              <a:ext uri="{FF2B5EF4-FFF2-40B4-BE49-F238E27FC236}">
                <a16:creationId xmlns:a16="http://schemas.microsoft.com/office/drawing/2014/main" id="{FA83A338-4840-3BCB-20C4-3E6C0724B890}"/>
              </a:ext>
            </a:extLst>
          </p:cNvPr>
          <p:cNvPicPr>
            <a:picLocks noGrp="1" noRot="1" noChangeAspect="1"/>
          </p:cNvPicPr>
          <p:nvPr>
            <p:ph idx="4294967295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032" y="0"/>
            <a:ext cx="12129968" cy="685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85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514E6A-CE3D-0D01-3496-BD80B473B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2B21D-5AB8-3CB4-D0E0-7DC0BCD7F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bijzondere vierhoeken</a:t>
            </a:r>
            <a:endParaRPr lang="en-GB" dirty="0"/>
          </a:p>
        </p:txBody>
      </p:sp>
      <p:sp>
        <p:nvSpPr>
          <p:cNvPr id="4" name="AutoShape 4" descr="Vlakke figuren">
            <a:extLst>
              <a:ext uri="{FF2B5EF4-FFF2-40B4-BE49-F238E27FC236}">
                <a16:creationId xmlns:a16="http://schemas.microsoft.com/office/drawing/2014/main" id="{D481213E-DFDD-9DA1-D59B-5A7FBB6B73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6" descr="Vlakke figuren">
            <a:extLst>
              <a:ext uri="{FF2B5EF4-FFF2-40B4-BE49-F238E27FC236}">
                <a16:creationId xmlns:a16="http://schemas.microsoft.com/office/drawing/2014/main" id="{460B9345-E47C-5515-9980-F10E44B7050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80" name="Picture 8" descr="WisKUNDE moet je DOEN !!">
            <a:extLst>
              <a:ext uri="{FF2B5EF4-FFF2-40B4-BE49-F238E27FC236}">
                <a16:creationId xmlns:a16="http://schemas.microsoft.com/office/drawing/2014/main" id="{9C138D3F-61BF-AAB7-563E-6BF3A2608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547" y="1428750"/>
            <a:ext cx="7073153" cy="482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47E7605-01B3-E0E6-7091-A478EDB88F14}"/>
              </a:ext>
            </a:extLst>
          </p:cNvPr>
          <p:cNvSpPr txBox="1"/>
          <p:nvPr/>
        </p:nvSpPr>
        <p:spPr>
          <a:xfrm>
            <a:off x="7617759" y="579568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https://www.hoezowisknudde.nl/onderwerpen/Vlakke_figuren.htm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4941649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4DCA5-D88A-74EF-7CE9-BFE7DA7FE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Les Z-hoeken en F-hoeken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A0F27-C8A1-8960-E6FF-45DD461679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9151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87270B-40CF-7825-0D12-EC8236CAE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B6FB-4903-B4AE-52CD-D0C5706A8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Voorbereiding voor deze les (deze slide is verborgen)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2076D-412C-6DA7-FE9E-CDA278733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Link naar de video voor docenten: </a:t>
            </a:r>
            <a:r>
              <a:rPr lang="nl-NL" u="sng" dirty="0">
                <a:hlinkClick r:id="rId2"/>
              </a:rPr>
              <a:t>https://youtu.be/CNFjxQq1Pv8</a:t>
            </a:r>
            <a:endParaRPr lang="en-GB" dirty="0"/>
          </a:p>
          <a:p>
            <a:endParaRPr lang="nl-NL" dirty="0"/>
          </a:p>
          <a:p>
            <a:r>
              <a:rPr lang="nl-NL" dirty="0"/>
              <a:t>Benodigdheden</a:t>
            </a:r>
            <a:r>
              <a:rPr lang="en-GB" dirty="0"/>
              <a:t>:</a:t>
            </a:r>
          </a:p>
          <a:p>
            <a:pPr lvl="1"/>
            <a:r>
              <a:rPr lang="en-GB" dirty="0"/>
              <a:t>Strips papier met </a:t>
            </a:r>
            <a:r>
              <a:rPr lang="en-GB" dirty="0" err="1"/>
              <a:t>minimaal</a:t>
            </a:r>
            <a:r>
              <a:rPr lang="en-GB" dirty="0"/>
              <a:t> </a:t>
            </a:r>
            <a:r>
              <a:rPr lang="en-GB" dirty="0" err="1"/>
              <a:t>een</a:t>
            </a:r>
            <a:r>
              <a:rPr lang="en-GB" dirty="0"/>
              <a:t> </a:t>
            </a:r>
            <a:r>
              <a:rPr lang="en-GB" dirty="0" err="1"/>
              <a:t>paar</a:t>
            </a:r>
            <a:r>
              <a:rPr lang="en-GB" dirty="0"/>
              <a:t> </a:t>
            </a:r>
            <a:r>
              <a:rPr lang="en-GB" dirty="0" err="1"/>
              <a:t>evenwijdige</a:t>
            </a:r>
            <a:r>
              <a:rPr lang="en-GB" dirty="0"/>
              <a:t> </a:t>
            </a:r>
            <a:r>
              <a:rPr lang="en-GB" dirty="0" err="1"/>
              <a:t>zijden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4486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EE9B-ABC4-7613-8149-7FBF52838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Z-hoek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4DACD1-E1C3-7E9A-BFE9-F3B63A461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3CB7E4-0F20-CF54-C931-A52DE2FA0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911" y="2581163"/>
            <a:ext cx="6024643" cy="220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10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6F11653-BB2F-E6AD-6711-1C0F8A3FC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839" y="1825625"/>
            <a:ext cx="2609166" cy="40961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ADDEB8-72A5-8835-CC93-C726236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lijnspiegelen in 1 lijn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94A4D-3118-2BCA-C0D0-B57488A2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B352AB21-5A95-70D7-4FBD-CEA799A9B74E}"/>
              </a:ext>
            </a:extLst>
          </p:cNvPr>
          <p:cNvSpPr/>
          <p:nvPr/>
        </p:nvSpPr>
        <p:spPr>
          <a:xfrm rot="813351">
            <a:off x="6011278" y="2756443"/>
            <a:ext cx="1153694" cy="2373813"/>
          </a:xfrm>
          <a:prstGeom prst="triangle">
            <a:avLst>
              <a:gd name="adj" fmla="val 7371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3386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BAAEE0-F4F8-9533-7275-1A599D2002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5D37-CF94-1A50-02ED-7D4E340BF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F-hoek vouwen en knippen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FF2D6E-5A7A-BC26-802C-4F1250205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79487"/>
            <a:ext cx="5704716" cy="209902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259D38-D167-9E70-6936-61BAE200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556" y="2427833"/>
            <a:ext cx="5492115" cy="2002333"/>
          </a:xfrm>
          <a:prstGeom prst="rect">
            <a:avLst/>
          </a:prstGeom>
        </p:spPr>
      </p:pic>
      <p:pic>
        <p:nvPicPr>
          <p:cNvPr id="12" name="Content Placeholder 11" descr="Scissors outline">
            <a:extLst>
              <a:ext uri="{FF2B5EF4-FFF2-40B4-BE49-F238E27FC236}">
                <a16:creationId xmlns:a16="http://schemas.microsoft.com/office/drawing/2014/main" id="{622904AF-7012-86E5-64DD-88C3938163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8232213" y="3428999"/>
            <a:ext cx="914400" cy="914400"/>
          </a:xfrm>
        </p:spPr>
      </p:pic>
    </p:spTree>
    <p:extLst>
      <p:ext uri="{BB962C8B-B14F-4D97-AF65-F5344CB8AC3E}">
        <p14:creationId xmlns:p14="http://schemas.microsoft.com/office/powerpoint/2010/main" val="38769932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C5F04D-38BD-68AC-CEF1-FCFD85961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0B6EF-10F8-7150-A97E-B75A4E103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29F24-66AA-A69A-83F8-139F7AA60B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1026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Les 9 5 leerling">
            <a:hlinkClick r:id="" action="ppaction://media"/>
            <a:extLst>
              <a:ext uri="{FF2B5EF4-FFF2-40B4-BE49-F238E27FC236}">
                <a16:creationId xmlns:a16="http://schemas.microsoft.com/office/drawing/2014/main" id="{A2EB961D-FF8E-239C-C5A0-FA07488809D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64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0C13BA-C3DE-A2F7-DF5D-800E8EA55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5EA98-A344-5EC5-2C62-31DD995F5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nl-NL" dirty="0"/>
              <a:t>Samenvatting Z- en F-hoeken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11AF17-A84C-9222-F473-D328741CC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1" y="1368611"/>
            <a:ext cx="4338529" cy="4427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5A0282-04DF-2CE3-968C-EF69881FBD9B}"/>
              </a:ext>
            </a:extLst>
          </p:cNvPr>
          <p:cNvSpPr txBox="1"/>
          <p:nvPr/>
        </p:nvSpPr>
        <p:spPr>
          <a:xfrm>
            <a:off x="7617759" y="579568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https://www.slimleren.nl/onderwerpen/wiskunde/12.1566/een-introductie-van-f-hoeken-en-z-hoeken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36564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5315F6-790D-32ED-BB11-50EF0A5F9B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9974C-10F3-F5CF-7357-E624C5DE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Vouwdiagram lijnspiegelen 2 lijnen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CF0CED-24A9-DB8A-87B9-0BEB26CB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BE015F-47B9-9A3A-36A2-EEF2FA4B0E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64" y="1478215"/>
            <a:ext cx="4829849" cy="4887007"/>
          </a:xfrm>
          <a:prstGeom prst="rect">
            <a:avLst/>
          </a:prstGeom>
        </p:spPr>
      </p:pic>
      <p:sp>
        <p:nvSpPr>
          <p:cNvPr id="7" name="Trapezoid 6">
            <a:extLst>
              <a:ext uri="{FF2B5EF4-FFF2-40B4-BE49-F238E27FC236}">
                <a16:creationId xmlns:a16="http://schemas.microsoft.com/office/drawing/2014/main" id="{E60111B4-1562-DFFA-D864-4A3921D10876}"/>
              </a:ext>
            </a:extLst>
          </p:cNvPr>
          <p:cNvSpPr/>
          <p:nvPr/>
        </p:nvSpPr>
        <p:spPr>
          <a:xfrm rot="20123505">
            <a:off x="5961058" y="2494017"/>
            <a:ext cx="1349531" cy="1124151"/>
          </a:xfrm>
          <a:prstGeom prst="trapezoid">
            <a:avLst>
              <a:gd name="adj" fmla="val 1243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083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E63CC-508E-1B43-476A-0CFAECCAF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 voor de leerlingen op de volgende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EDF3CC-56D6-ABF0-7BE0-E951EE519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670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Les 9 1 leerling">
            <a:hlinkClick r:id="" action="ppaction://media"/>
            <a:extLst>
              <a:ext uri="{FF2B5EF4-FFF2-40B4-BE49-F238E27FC236}">
                <a16:creationId xmlns:a16="http://schemas.microsoft.com/office/drawing/2014/main" id="{E39E5EE7-C994-D003-77A5-E0C8A18E73B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1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C9A10-421E-B032-B0DA-1B3861ED1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 lijnsymmetrie</a:t>
            </a:r>
            <a:endParaRPr lang="en-GB" dirty="0"/>
          </a:p>
        </p:txBody>
      </p:sp>
      <p:pic>
        <p:nvPicPr>
          <p:cNvPr id="1026" name="Picture 2" descr="Samenvatting Symmetrie - School24">
            <a:extLst>
              <a:ext uri="{FF2B5EF4-FFF2-40B4-BE49-F238E27FC236}">
                <a16:creationId xmlns:a16="http://schemas.microsoft.com/office/drawing/2014/main" id="{25A037CD-D2CF-9719-4179-BBFBBE0FF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85" y="1633064"/>
            <a:ext cx="6036515" cy="485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4E5B72-6FC4-5277-67C4-D857B73202A5}"/>
              </a:ext>
            </a:extLst>
          </p:cNvPr>
          <p:cNvSpPr txBox="1"/>
          <p:nvPr/>
        </p:nvSpPr>
        <p:spPr>
          <a:xfrm>
            <a:off x="7630459" y="5776632"/>
            <a:ext cx="38055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dirty="0"/>
              <a:t>Bron afbeelding: https://portal.school24.nl/samenvattingen/vak/wiskunde/havo/onderbouw/444/onderwerp/symmetrie/1546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38350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22BF9-45D2-E2A0-4C85-EA4FBA0AE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372"/>
            <a:ext cx="10515600" cy="1325563"/>
          </a:xfrm>
        </p:spPr>
        <p:txBody>
          <a:bodyPr/>
          <a:lstStyle/>
          <a:p>
            <a:r>
              <a:rPr lang="nl-NL" dirty="0"/>
              <a:t>Les draaisymmetrie</a:t>
            </a:r>
            <a:endParaRPr lang="en-GB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AAE0E44-77EA-76EF-007C-7DB197DE58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8567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A79A35E422D34D9D35BBD35FF3DA13" ma:contentTypeVersion="17" ma:contentTypeDescription="Create a new document." ma:contentTypeScope="" ma:versionID="564377d4a603fd7469287ccc7c2c0147">
  <xsd:schema xmlns:xsd="http://www.w3.org/2001/XMLSchema" xmlns:xs="http://www.w3.org/2001/XMLSchema" xmlns:p="http://schemas.microsoft.com/office/2006/metadata/properties" xmlns:ns3="54ce9362-0fd6-4aaa-aae5-92239d4e25a0" xmlns:ns4="071ae123-aff6-400e-94e2-26475d4b64e6" targetNamespace="http://schemas.microsoft.com/office/2006/metadata/properties" ma:root="true" ma:fieldsID="d3822eeb6d00616f8a18900e6a45edc7" ns3:_="" ns4:_="">
    <xsd:import namespace="54ce9362-0fd6-4aaa-aae5-92239d4e25a0"/>
    <xsd:import namespace="071ae123-aff6-400e-94e2-26475d4b64e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_activity" minOccurs="0"/>
                <xsd:element ref="ns3:MediaServiceObjectDetectorVersions" minOccurs="0"/>
                <xsd:element ref="ns3:MediaLengthInSeconds" minOccurs="0"/>
                <xsd:element ref="ns3:MediaServiceDateTaken" minOccurs="0"/>
                <xsd:element ref="ns3:MediaServiceSystemTags" minOccurs="0"/>
                <xsd:element ref="ns3:MediaServiceSearchProperties" minOccurs="0"/>
                <xsd:element ref="ns3:MediaServiceLocation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ce9362-0fd6-4aaa-aae5-92239d4e25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e123-aff6-400e-94e2-26475d4b64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4ce9362-0fd6-4aaa-aae5-92239d4e25a0" xsi:nil="true"/>
  </documentManagement>
</p:properties>
</file>

<file path=customXml/itemProps1.xml><?xml version="1.0" encoding="utf-8"?>
<ds:datastoreItem xmlns:ds="http://schemas.openxmlformats.org/officeDocument/2006/customXml" ds:itemID="{AD6EEA14-8A9C-49F1-8A2E-419878D61F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ce9362-0fd6-4aaa-aae5-92239d4e25a0"/>
    <ds:schemaRef ds:uri="071ae123-aff6-400e-94e2-26475d4b64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F70F702-1326-4654-B39E-047C456C90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32E1A87-6AD5-47A3-B084-079186999738}">
  <ds:schemaRefs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071ae123-aff6-400e-94e2-26475d4b64e6"/>
    <ds:schemaRef ds:uri="54ce9362-0fd6-4aaa-aae5-92239d4e25a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476</Words>
  <Application>Microsoft Office PowerPoint</Application>
  <PresentationFormat>Widescreen</PresentationFormat>
  <Paragraphs>67</Paragraphs>
  <Slides>43</Slides>
  <Notes>0</Notes>
  <HiddenSlides>5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Aptos</vt:lpstr>
      <vt:lpstr>Aptos Display</vt:lpstr>
      <vt:lpstr>Arial</vt:lpstr>
      <vt:lpstr>Office Theme</vt:lpstr>
      <vt:lpstr>Wiskundig vouwen in klas 1, meetkunde</vt:lpstr>
      <vt:lpstr>Les lijnsymmetrie</vt:lpstr>
      <vt:lpstr>Voorbereiding voor deze les (deze slide is verborgen)</vt:lpstr>
      <vt:lpstr>Vouwdiagram lijnspiegelen in 1 lijn</vt:lpstr>
      <vt:lpstr>Vouwdiagram lijnspiegelen 2 lijnen</vt:lpstr>
      <vt:lpstr>Video voor de leerlingen op de volgende slide</vt:lpstr>
      <vt:lpstr>PowerPoint Presentation</vt:lpstr>
      <vt:lpstr>Samenvatting lijnsymmetrie</vt:lpstr>
      <vt:lpstr>Les draaisymmetrie</vt:lpstr>
      <vt:lpstr>Voorbereiding voor deze les (deze slide is verborgen)</vt:lpstr>
      <vt:lpstr>Vouwdiagrammen gelijkzijdige driehoek</vt:lpstr>
      <vt:lpstr>Vouwen gelijkzijdige driehoek, stap 1</vt:lpstr>
      <vt:lpstr>Vouwen gelijkzijdige driehoek, stap 2</vt:lpstr>
      <vt:lpstr>Vouwen gelijkzijdige driehoek, stap 3</vt:lpstr>
      <vt:lpstr>Vouwen gelijkzijdige driehoek, klaar</vt:lpstr>
      <vt:lpstr>Video voor de leerlingen op de volgende slide</vt:lpstr>
      <vt:lpstr>PowerPoint Presentation</vt:lpstr>
      <vt:lpstr>Vouwpatroon gelijkzijdige driehoek</vt:lpstr>
      <vt:lpstr>Vouwdiagram tetraëder van gelijkzijdige driehoek</vt:lpstr>
      <vt:lpstr>Samenvatting draaisymmetrie</vt:lpstr>
      <vt:lpstr>Les bijzondere driehoeken</vt:lpstr>
      <vt:lpstr>Voorbereiding voor deze les (deze slide is verborgen)</vt:lpstr>
      <vt:lpstr>Vouwdiagrammen gelijkzijdige driehoek</vt:lpstr>
      <vt:lpstr>Vouwdiagram gelijkzijdige driehoek van  A-formaat – zelf proberen</vt:lpstr>
      <vt:lpstr>Vouwdiagram gelijkbenige driehoek in twee vouwen</vt:lpstr>
      <vt:lpstr>Op de volgende slides de videos voor leerlingen in twee vouwen</vt:lpstr>
      <vt:lpstr>PowerPoint Presentation</vt:lpstr>
      <vt:lpstr>PowerPoint Presentation</vt:lpstr>
      <vt:lpstr>Samenvatting bijzondere driehoeken</vt:lpstr>
      <vt:lpstr>Les bijzondere vierhoeken</vt:lpstr>
      <vt:lpstr>Voorbereiding voor deze les (deze slide is verborgen)</vt:lpstr>
      <vt:lpstr>Vouwdiagram vlieger</vt:lpstr>
      <vt:lpstr>Vouwtips ruit van vlieger</vt:lpstr>
      <vt:lpstr>Video voor de leerlingen op de volgende slide</vt:lpstr>
      <vt:lpstr>PowerPoint Presentation</vt:lpstr>
      <vt:lpstr>Samenvatting bijzondere vierhoeken</vt:lpstr>
      <vt:lpstr>Les Z-hoeken en F-hoeken</vt:lpstr>
      <vt:lpstr>Voorbereiding voor deze les (deze slide is verborgen)</vt:lpstr>
      <vt:lpstr>Vouwdiagram Z-hoek</vt:lpstr>
      <vt:lpstr>F-hoek vouwen en knippen</vt:lpstr>
      <vt:lpstr>Video voor de leerlingen op de volgende slide</vt:lpstr>
      <vt:lpstr>PowerPoint Presentation</vt:lpstr>
      <vt:lpstr>Samenvatting Z- en F-hoeken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jacco van wijk</dc:creator>
  <cp:lastModifiedBy>jacco van wijk</cp:lastModifiedBy>
  <cp:revision>4</cp:revision>
  <dcterms:created xsi:type="dcterms:W3CDTF">2026-03-10T15:43:30Z</dcterms:created>
  <dcterms:modified xsi:type="dcterms:W3CDTF">2026-05-18T08:07:20Z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0x01010024A79A35E422D34D9D35BBD35FF3DA13</vt:lpwstr>
  </property>
</Properties>
</file>