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95" r:id="rId5"/>
    <p:sldId id="296" r:id="rId6"/>
    <p:sldId id="265" r:id="rId7"/>
    <p:sldId id="271" r:id="rId8"/>
    <p:sldId id="290" r:id="rId9"/>
    <p:sldId id="258" r:id="rId10"/>
    <p:sldId id="277" r:id="rId11"/>
    <p:sldId id="266" r:id="rId12"/>
    <p:sldId id="272" r:id="rId13"/>
    <p:sldId id="262" r:id="rId14"/>
    <p:sldId id="263" r:id="rId15"/>
    <p:sldId id="264" r:id="rId16"/>
    <p:sldId id="291" r:id="rId17"/>
    <p:sldId id="259" r:id="rId18"/>
    <p:sldId id="280" r:id="rId19"/>
    <p:sldId id="284" r:id="rId20"/>
    <p:sldId id="285" r:id="rId21"/>
    <p:sldId id="286" r:id="rId22"/>
    <p:sldId id="288" r:id="rId23"/>
    <p:sldId id="289" r:id="rId24"/>
    <p:sldId id="273" r:id="rId25"/>
    <p:sldId id="292" r:id="rId26"/>
    <p:sldId id="260" r:id="rId27"/>
    <p:sldId id="281" r:id="rId28"/>
    <p:sldId id="297" r:id="rId29"/>
    <p:sldId id="298" r:id="rId30"/>
    <p:sldId id="267" r:id="rId31"/>
    <p:sldId id="274" r:id="rId32"/>
    <p:sldId id="293" r:id="rId33"/>
    <p:sldId id="261" r:id="rId34"/>
    <p:sldId id="278" r:id="rId35"/>
    <p:sldId id="299" r:id="rId36"/>
    <p:sldId id="300" r:id="rId37"/>
    <p:sldId id="268" r:id="rId38"/>
    <p:sldId id="27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C35C6-C2D7-4575-AB25-825845F46949}" v="63" dt="2026-04-10T11:42:2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5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jk, J. van (Jacoliene)" userId="59b1fda6-2cf0-413d-9952-ffd986d27f51" providerId="ADAL" clId="{328FD8F5-9F00-4BD8-B7C6-E9AD04C28114}"/>
    <pc:docChg chg="undo custSel addSld delSld modSld sldOrd">
      <pc:chgData name="Wijk, J. van (Jacoliene)" userId="59b1fda6-2cf0-413d-9952-ffd986d27f51" providerId="ADAL" clId="{328FD8F5-9F00-4BD8-B7C6-E9AD04C28114}" dt="2026-04-10T11:42:28.867" v="481"/>
      <pc:docMkLst>
        <pc:docMk/>
      </pc:docMkLst>
      <pc:sldChg chg="modSp mod">
        <pc:chgData name="Wijk, J. van (Jacoliene)" userId="59b1fda6-2cf0-413d-9952-ffd986d27f51" providerId="ADAL" clId="{328FD8F5-9F00-4BD8-B7C6-E9AD04C28114}" dt="2026-04-10T10:16:16.619" v="3" actId="20577"/>
        <pc:sldMkLst>
          <pc:docMk/>
          <pc:sldMk cId="2674820015" sldId="256"/>
        </pc:sldMkLst>
        <pc:spChg chg="mod">
          <ac:chgData name="Wijk, J. van (Jacoliene)" userId="59b1fda6-2cf0-413d-9952-ffd986d27f51" providerId="ADAL" clId="{328FD8F5-9F00-4BD8-B7C6-E9AD04C28114}" dt="2026-04-10T10:16:16.619" v="3" actId="20577"/>
          <ac:spMkLst>
            <pc:docMk/>
            <pc:sldMk cId="2674820015" sldId="256"/>
            <ac:spMk id="3" creationId="{966DAC18-3EAD-6329-47DB-037612485ED5}"/>
          </ac:spMkLst>
        </pc:spChg>
      </pc:sldChg>
      <pc:sldChg chg="modSp mod setBg">
        <pc:chgData name="Wijk, J. van (Jacoliene)" userId="59b1fda6-2cf0-413d-9952-ffd986d27f51" providerId="ADAL" clId="{328FD8F5-9F00-4BD8-B7C6-E9AD04C28114}" dt="2026-04-10T11:42:19.269" v="479"/>
        <pc:sldMkLst>
          <pc:docMk/>
          <pc:sldMk cId="1448567301" sldId="258"/>
        </pc:sldMkLst>
        <pc:spChg chg="mod">
          <ac:chgData name="Wijk, J. van (Jacoliene)" userId="59b1fda6-2cf0-413d-9952-ffd986d27f51" providerId="ADAL" clId="{328FD8F5-9F00-4BD8-B7C6-E9AD04C28114}" dt="2026-04-10T11:41:31.891" v="478" actId="1076"/>
          <ac:spMkLst>
            <pc:docMk/>
            <pc:sldMk cId="1448567301" sldId="258"/>
            <ac:spMk id="2" creationId="{38422BF9-45D2-E2A0-4C85-EA4FBA0AE724}"/>
          </ac:spMkLst>
        </pc:spChg>
      </pc:sldChg>
      <pc:sldChg chg="setBg">
        <pc:chgData name="Wijk, J. van (Jacoliene)" userId="59b1fda6-2cf0-413d-9952-ffd986d27f51" providerId="ADAL" clId="{328FD8F5-9F00-4BD8-B7C6-E9AD04C28114}" dt="2026-04-10T10:26:42.194" v="120"/>
        <pc:sldMkLst>
          <pc:docMk/>
          <pc:sldMk cId="503524652" sldId="262"/>
        </pc:sldMkLst>
      </pc:sldChg>
      <pc:sldChg chg="modSp mod setBg">
        <pc:chgData name="Wijk, J. van (Jacoliene)" userId="59b1fda6-2cf0-413d-9952-ffd986d27f51" providerId="ADAL" clId="{328FD8F5-9F00-4BD8-B7C6-E9AD04C28114}" dt="2026-04-10T10:26:47.804" v="121"/>
        <pc:sldMkLst>
          <pc:docMk/>
          <pc:sldMk cId="1535819238" sldId="264"/>
        </pc:sldMkLst>
        <pc:spChg chg="mod">
          <ac:chgData name="Wijk, J. van (Jacoliene)" userId="59b1fda6-2cf0-413d-9952-ffd986d27f51" providerId="ADAL" clId="{328FD8F5-9F00-4BD8-B7C6-E9AD04C28114}" dt="2026-04-10T10:24:23.620" v="111" actId="20577"/>
          <ac:spMkLst>
            <pc:docMk/>
            <pc:sldMk cId="1535819238" sldId="264"/>
            <ac:spMk id="2" creationId="{B8A78099-8766-3A67-CF86-5DDACBBCB55B}"/>
          </ac:spMkLst>
        </pc:spChg>
      </pc:sldChg>
      <pc:sldChg chg="setBg">
        <pc:chgData name="Wijk, J. van (Jacoliene)" userId="59b1fda6-2cf0-413d-9952-ffd986d27f51" providerId="ADAL" clId="{328FD8F5-9F00-4BD8-B7C6-E9AD04C28114}" dt="2026-04-10T11:40:22.766" v="473"/>
        <pc:sldMkLst>
          <pc:docMk/>
          <pc:sldMk cId="1067670762" sldId="265"/>
        </pc:sldMkLst>
      </pc:sldChg>
      <pc:sldChg chg="setBg">
        <pc:chgData name="Wijk, J. van (Jacoliene)" userId="59b1fda6-2cf0-413d-9952-ffd986d27f51" providerId="ADAL" clId="{328FD8F5-9F00-4BD8-B7C6-E9AD04C28114}" dt="2026-04-10T11:40:30.015" v="474"/>
        <pc:sldMkLst>
          <pc:docMk/>
          <pc:sldMk cId="928548760" sldId="266"/>
        </pc:sldMkLst>
      </pc:sldChg>
      <pc:sldChg chg="setBg">
        <pc:chgData name="Wijk, J. van (Jacoliene)" userId="59b1fda6-2cf0-413d-9952-ffd986d27f51" providerId="ADAL" clId="{328FD8F5-9F00-4BD8-B7C6-E9AD04C28114}" dt="2026-04-10T11:40:46.224" v="476"/>
        <pc:sldMkLst>
          <pc:docMk/>
          <pc:sldMk cId="4112963318" sldId="267"/>
        </pc:sldMkLst>
      </pc:sldChg>
      <pc:sldChg chg="setBg">
        <pc:chgData name="Wijk, J. van (Jacoliene)" userId="59b1fda6-2cf0-413d-9952-ffd986d27f51" providerId="ADAL" clId="{328FD8F5-9F00-4BD8-B7C6-E9AD04C28114}" dt="2026-04-10T11:40:53.185" v="477"/>
        <pc:sldMkLst>
          <pc:docMk/>
          <pc:sldMk cId="3606102639" sldId="268"/>
        </pc:sldMkLst>
      </pc:sldChg>
      <pc:sldChg chg="ord">
        <pc:chgData name="Wijk, J. van (Jacoliene)" userId="59b1fda6-2cf0-413d-9952-ffd986d27f51" providerId="ADAL" clId="{328FD8F5-9F00-4BD8-B7C6-E9AD04C28114}" dt="2026-04-10T11:39:14.507" v="460"/>
        <pc:sldMkLst>
          <pc:docMk/>
          <pc:sldMk cId="3988144869" sldId="278"/>
        </pc:sldMkLst>
      </pc:sldChg>
      <pc:sldChg chg="setBg">
        <pc:chgData name="Wijk, J. van (Jacoliene)" userId="59b1fda6-2cf0-413d-9952-ffd986d27f51" providerId="ADAL" clId="{328FD8F5-9F00-4BD8-B7C6-E9AD04C28114}" dt="2026-04-10T10:27:06.180" v="122"/>
        <pc:sldMkLst>
          <pc:docMk/>
          <pc:sldMk cId="3275235307" sldId="284"/>
        </pc:sldMkLst>
      </pc:sldChg>
      <pc:sldChg chg="setBg">
        <pc:chgData name="Wijk, J. van (Jacoliene)" userId="59b1fda6-2cf0-413d-9952-ffd986d27f51" providerId="ADAL" clId="{328FD8F5-9F00-4BD8-B7C6-E9AD04C28114}" dt="2026-04-10T10:27:12.293" v="123"/>
        <pc:sldMkLst>
          <pc:docMk/>
          <pc:sldMk cId="62595764" sldId="285"/>
        </pc:sldMkLst>
      </pc:sldChg>
      <pc:sldChg chg="setBg">
        <pc:chgData name="Wijk, J. van (Jacoliene)" userId="59b1fda6-2cf0-413d-9952-ffd986d27f51" providerId="ADAL" clId="{328FD8F5-9F00-4BD8-B7C6-E9AD04C28114}" dt="2026-04-10T10:27:20.045" v="124"/>
        <pc:sldMkLst>
          <pc:docMk/>
          <pc:sldMk cId="3793229522" sldId="286"/>
        </pc:sldMkLst>
      </pc:sldChg>
      <pc:sldChg chg="setBg">
        <pc:chgData name="Wijk, J. van (Jacoliene)" userId="59b1fda6-2cf0-413d-9952-ffd986d27f51" providerId="ADAL" clId="{328FD8F5-9F00-4BD8-B7C6-E9AD04C28114}" dt="2026-04-10T11:40:39.639" v="475"/>
        <pc:sldMkLst>
          <pc:docMk/>
          <pc:sldMk cId="1680046517" sldId="288"/>
        </pc:sldMkLst>
      </pc:sldChg>
      <pc:sldChg chg="setBg">
        <pc:chgData name="Wijk, J. van (Jacoliene)" userId="59b1fda6-2cf0-413d-9952-ffd986d27f51" providerId="ADAL" clId="{328FD8F5-9F00-4BD8-B7C6-E9AD04C28114}" dt="2026-04-10T10:27:32.475" v="125"/>
        <pc:sldMkLst>
          <pc:docMk/>
          <pc:sldMk cId="1383508229" sldId="290"/>
        </pc:sldMkLst>
      </pc:sldChg>
      <pc:sldChg chg="setBg">
        <pc:chgData name="Wijk, J. van (Jacoliene)" userId="59b1fda6-2cf0-413d-9952-ffd986d27f51" providerId="ADAL" clId="{328FD8F5-9F00-4BD8-B7C6-E9AD04C28114}" dt="2026-04-10T10:27:39.286" v="126"/>
        <pc:sldMkLst>
          <pc:docMk/>
          <pc:sldMk cId="3614835145" sldId="291"/>
        </pc:sldMkLst>
      </pc:sldChg>
      <pc:sldChg chg="setBg">
        <pc:chgData name="Wijk, J. van (Jacoliene)" userId="59b1fda6-2cf0-413d-9952-ffd986d27f51" providerId="ADAL" clId="{328FD8F5-9F00-4BD8-B7C6-E9AD04C28114}" dt="2026-04-10T10:27:45.316" v="127"/>
        <pc:sldMkLst>
          <pc:docMk/>
          <pc:sldMk cId="1842564942" sldId="292"/>
        </pc:sldMkLst>
      </pc:sldChg>
      <pc:sldChg chg="setBg">
        <pc:chgData name="Wijk, J. van (Jacoliene)" userId="59b1fda6-2cf0-413d-9952-ffd986d27f51" providerId="ADAL" clId="{328FD8F5-9F00-4BD8-B7C6-E9AD04C28114}" dt="2026-04-10T11:42:28.867" v="481"/>
        <pc:sldMkLst>
          <pc:docMk/>
          <pc:sldMk cId="3494164902" sldId="293"/>
        </pc:sldMkLst>
      </pc:sldChg>
      <pc:sldChg chg="setBg">
        <pc:chgData name="Wijk, J. van (Jacoliene)" userId="59b1fda6-2cf0-413d-9952-ffd986d27f51" providerId="ADAL" clId="{328FD8F5-9F00-4BD8-B7C6-E9AD04C28114}" dt="2026-04-10T11:42:23.581" v="480"/>
        <pc:sldMkLst>
          <pc:docMk/>
          <pc:sldMk cId="1536564982" sldId="294"/>
        </pc:sldMkLst>
      </pc:sldChg>
      <pc:sldChg chg="addSp modSp new mod setBg">
        <pc:chgData name="Wijk, J. van (Jacoliene)" userId="59b1fda6-2cf0-413d-9952-ffd986d27f51" providerId="ADAL" clId="{328FD8F5-9F00-4BD8-B7C6-E9AD04C28114}" dt="2026-04-10T10:26:15.350" v="119" actId="167"/>
        <pc:sldMkLst>
          <pc:docMk/>
          <pc:sldMk cId="3865338643" sldId="295"/>
        </pc:sldMkLst>
        <pc:spChg chg="mod">
          <ac:chgData name="Wijk, J. van (Jacoliene)" userId="59b1fda6-2cf0-413d-9952-ffd986d27f51" providerId="ADAL" clId="{328FD8F5-9F00-4BD8-B7C6-E9AD04C28114}" dt="2026-04-10T10:22:47.081" v="65" actId="20577"/>
          <ac:spMkLst>
            <pc:docMk/>
            <pc:sldMk cId="3865338643" sldId="295"/>
            <ac:spMk id="2" creationId="{1BADDEB8-72A5-8835-CC93-C726236DF3E5}"/>
          </ac:spMkLst>
        </pc:spChg>
        <pc:spChg chg="add mod">
          <ac:chgData name="Wijk, J. van (Jacoliene)" userId="59b1fda6-2cf0-413d-9952-ffd986d27f51" providerId="ADAL" clId="{328FD8F5-9F00-4BD8-B7C6-E9AD04C28114}" dt="2026-04-10T10:22:35.649" v="62" actId="1076"/>
          <ac:spMkLst>
            <pc:docMk/>
            <pc:sldMk cId="3865338643" sldId="295"/>
            <ac:spMk id="5" creationId="{B352AB21-5A95-70D7-4FBD-CEA799A9B74E}"/>
          </ac:spMkLst>
        </pc:spChg>
        <pc:picChg chg="add mod ord">
          <ac:chgData name="Wijk, J. van (Jacoliene)" userId="59b1fda6-2cf0-413d-9952-ffd986d27f51" providerId="ADAL" clId="{328FD8F5-9F00-4BD8-B7C6-E9AD04C28114}" dt="2026-04-10T10:26:15.350" v="119" actId="167"/>
          <ac:picMkLst>
            <pc:docMk/>
            <pc:sldMk cId="3865338643" sldId="295"/>
            <ac:picMk id="4" creationId="{F6F11653-BB2F-E6AD-6711-1C0F8A3FCD0C}"/>
          </ac:picMkLst>
        </pc:picChg>
      </pc:sldChg>
      <pc:sldChg chg="addSp delSp modSp add mod setBg">
        <pc:chgData name="Wijk, J. van (Jacoliene)" userId="59b1fda6-2cf0-413d-9952-ffd986d27f51" providerId="ADAL" clId="{328FD8F5-9F00-4BD8-B7C6-E9AD04C28114}" dt="2026-04-10T10:25:08.292" v="115"/>
        <pc:sldMkLst>
          <pc:docMk/>
          <pc:sldMk cId="1340083595" sldId="296"/>
        </pc:sldMkLst>
        <pc:spChg chg="mod">
          <ac:chgData name="Wijk, J. van (Jacoliene)" userId="59b1fda6-2cf0-413d-9952-ffd986d27f51" providerId="ADAL" clId="{328FD8F5-9F00-4BD8-B7C6-E9AD04C28114}" dt="2026-04-10T10:21:15.245" v="46" actId="20577"/>
          <ac:spMkLst>
            <pc:docMk/>
            <pc:sldMk cId="1340083595" sldId="296"/>
            <ac:spMk id="2" creationId="{0079974C-10F3-F5CF-7357-E624C5DE2901}"/>
          </ac:spMkLst>
        </pc:spChg>
        <pc:spChg chg="add mod">
          <ac:chgData name="Wijk, J. van (Jacoliene)" userId="59b1fda6-2cf0-413d-9952-ffd986d27f51" providerId="ADAL" clId="{328FD8F5-9F00-4BD8-B7C6-E9AD04C28114}" dt="2026-04-10T10:23:30.600" v="75" actId="1076"/>
          <ac:spMkLst>
            <pc:docMk/>
            <pc:sldMk cId="1340083595" sldId="296"/>
            <ac:spMk id="7" creationId="{E60111B4-1562-DFFA-D864-4A3921D10876}"/>
          </ac:spMkLst>
        </pc:spChg>
        <pc:picChg chg="del">
          <ac:chgData name="Wijk, J. van (Jacoliene)" userId="59b1fda6-2cf0-413d-9952-ffd986d27f51" providerId="ADAL" clId="{328FD8F5-9F00-4BD8-B7C6-E9AD04C28114}" dt="2026-04-10T10:21:23.125" v="49" actId="478"/>
          <ac:picMkLst>
            <pc:docMk/>
            <pc:sldMk cId="1340083595" sldId="296"/>
            <ac:picMk id="4" creationId="{0D3398E2-B711-5EDE-4CB8-2CCC74D9B026}"/>
          </ac:picMkLst>
        </pc:picChg>
        <pc:picChg chg="add mod">
          <ac:chgData name="Wijk, J. van (Jacoliene)" userId="59b1fda6-2cf0-413d-9952-ffd986d27f51" providerId="ADAL" clId="{328FD8F5-9F00-4BD8-B7C6-E9AD04C28114}" dt="2026-04-10T10:21:39.544" v="51" actId="1076"/>
          <ac:picMkLst>
            <pc:docMk/>
            <pc:sldMk cId="1340083595" sldId="296"/>
            <ac:picMk id="6" creationId="{06BE015F-47B9-9A3A-36A2-EEF2FA4B0EE8}"/>
          </ac:picMkLst>
        </pc:picChg>
      </pc:sldChg>
      <pc:sldChg chg="addSp delSp modSp new mod setBg">
        <pc:chgData name="Wijk, J. van (Jacoliene)" userId="59b1fda6-2cf0-413d-9952-ffd986d27f51" providerId="ADAL" clId="{328FD8F5-9F00-4BD8-B7C6-E9AD04C28114}" dt="2026-04-10T10:31:05.312" v="169" actId="1076"/>
        <pc:sldMkLst>
          <pc:docMk/>
          <pc:sldMk cId="3115248710" sldId="297"/>
        </pc:sldMkLst>
        <pc:spChg chg="mod">
          <ac:chgData name="Wijk, J. van (Jacoliene)" userId="59b1fda6-2cf0-413d-9952-ffd986d27f51" providerId="ADAL" clId="{328FD8F5-9F00-4BD8-B7C6-E9AD04C28114}" dt="2026-04-10T10:28:48.441" v="147" actId="20577"/>
          <ac:spMkLst>
            <pc:docMk/>
            <pc:sldMk cId="3115248710" sldId="297"/>
            <ac:spMk id="2" creationId="{EEB5DBFC-4D38-692A-A0C3-415927E8B6DA}"/>
          </ac:spMkLst>
        </pc:spChg>
        <pc:spChg chg="del">
          <ac:chgData name="Wijk, J. van (Jacoliene)" userId="59b1fda6-2cf0-413d-9952-ffd986d27f51" providerId="ADAL" clId="{328FD8F5-9F00-4BD8-B7C6-E9AD04C28114}" dt="2026-04-10T10:28:54.563" v="148" actId="22"/>
          <ac:spMkLst>
            <pc:docMk/>
            <pc:sldMk cId="3115248710" sldId="297"/>
            <ac:spMk id="3" creationId="{6B58F3DA-3E84-1812-565E-87F22F2DA5E8}"/>
          </ac:spMkLst>
        </pc:spChg>
        <pc:spChg chg="add mod">
          <ac:chgData name="Wijk, J. van (Jacoliene)" userId="59b1fda6-2cf0-413d-9952-ffd986d27f51" providerId="ADAL" clId="{328FD8F5-9F00-4BD8-B7C6-E9AD04C28114}" dt="2026-04-10T10:31:05.312" v="169" actId="1076"/>
          <ac:spMkLst>
            <pc:docMk/>
            <pc:sldMk cId="3115248710" sldId="297"/>
            <ac:spMk id="8" creationId="{C6383287-CBF4-E118-CB37-3D36B794BF99}"/>
          </ac:spMkLst>
        </pc:spChg>
        <pc:picChg chg="add mod ord">
          <ac:chgData name="Wijk, J. van (Jacoliene)" userId="59b1fda6-2cf0-413d-9952-ffd986d27f51" providerId="ADAL" clId="{328FD8F5-9F00-4BD8-B7C6-E9AD04C28114}" dt="2026-04-10T10:29:00.047" v="150" actId="1076"/>
          <ac:picMkLst>
            <pc:docMk/>
            <pc:sldMk cId="3115248710" sldId="297"/>
            <ac:picMk id="5" creationId="{D66FF3AE-2539-2E68-EED0-7D1091E67EA1}"/>
          </ac:picMkLst>
        </pc:picChg>
        <pc:picChg chg="add mod">
          <ac:chgData name="Wijk, J. van (Jacoliene)" userId="59b1fda6-2cf0-413d-9952-ffd986d27f51" providerId="ADAL" clId="{328FD8F5-9F00-4BD8-B7C6-E9AD04C28114}" dt="2026-04-10T10:30:06.318" v="159" actId="207"/>
          <ac:picMkLst>
            <pc:docMk/>
            <pc:sldMk cId="3115248710" sldId="297"/>
            <ac:picMk id="7" creationId="{CECA3ED5-F951-1442-F64D-DFDC828AD817}"/>
          </ac:picMkLst>
        </pc:picChg>
      </pc:sldChg>
      <pc:sldChg chg="addSp delSp modSp new mod setBg">
        <pc:chgData name="Wijk, J. van (Jacoliene)" userId="59b1fda6-2cf0-413d-9952-ffd986d27f51" providerId="ADAL" clId="{328FD8F5-9F00-4BD8-B7C6-E9AD04C28114}" dt="2026-04-10T10:45:18.377" v="366" actId="1076"/>
        <pc:sldMkLst>
          <pc:docMk/>
          <pc:sldMk cId="2488911789" sldId="298"/>
        </pc:sldMkLst>
        <pc:spChg chg="mod">
          <ac:chgData name="Wijk, J. van (Jacoliene)" userId="59b1fda6-2cf0-413d-9952-ffd986d27f51" providerId="ADAL" clId="{328FD8F5-9F00-4BD8-B7C6-E9AD04C28114}" dt="2026-04-10T10:43:08.115" v="358" actId="1076"/>
          <ac:spMkLst>
            <pc:docMk/>
            <pc:sldMk cId="2488911789" sldId="298"/>
            <ac:spMk id="2" creationId="{7738FB3C-5FDB-5F48-B6C2-3DA46B62E44E}"/>
          </ac:spMkLst>
        </pc:spChg>
        <pc:spChg chg="del">
          <ac:chgData name="Wijk, J. van (Jacoliene)" userId="59b1fda6-2cf0-413d-9952-ffd986d27f51" providerId="ADAL" clId="{328FD8F5-9F00-4BD8-B7C6-E9AD04C28114}" dt="2026-04-10T10:42:46.003" v="356" actId="478"/>
          <ac:spMkLst>
            <pc:docMk/>
            <pc:sldMk cId="2488911789" sldId="298"/>
            <ac:spMk id="3" creationId="{92E41DF5-3F68-CF81-DF49-C96FCAE3A153}"/>
          </ac:spMkLst>
        </pc:spChg>
        <pc:spChg chg="add mod">
          <ac:chgData name="Wijk, J. van (Jacoliene)" userId="59b1fda6-2cf0-413d-9952-ffd986d27f51" providerId="ADAL" clId="{328FD8F5-9F00-4BD8-B7C6-E9AD04C28114}" dt="2026-04-10T10:43:03.878" v="357" actId="164"/>
          <ac:spMkLst>
            <pc:docMk/>
            <pc:sldMk cId="2488911789" sldId="298"/>
            <ac:spMk id="4" creationId="{EEA3EFC6-95A0-4D45-AA8C-F82DB7FE4F2A}"/>
          </ac:spMkLst>
        </pc:spChg>
        <pc:spChg chg="add mod">
          <ac:chgData name="Wijk, J. van (Jacoliene)" userId="59b1fda6-2cf0-413d-9952-ffd986d27f51" providerId="ADAL" clId="{328FD8F5-9F00-4BD8-B7C6-E9AD04C28114}" dt="2026-04-10T10:43:03.878" v="357" actId="164"/>
          <ac:spMkLst>
            <pc:docMk/>
            <pc:sldMk cId="2488911789" sldId="298"/>
            <ac:spMk id="7" creationId="{65D0512B-2C00-A556-3354-B93FA0F9E3AE}"/>
          </ac:spMkLst>
        </pc:spChg>
        <pc:spChg chg="add del">
          <ac:chgData name="Wijk, J. van (Jacoliene)" userId="59b1fda6-2cf0-413d-9952-ffd986d27f51" providerId="ADAL" clId="{328FD8F5-9F00-4BD8-B7C6-E9AD04C28114}" dt="2026-04-10T10:37:51.638" v="294" actId="11529"/>
          <ac:spMkLst>
            <pc:docMk/>
            <pc:sldMk cId="2488911789" sldId="298"/>
            <ac:spMk id="19" creationId="{9A268DF5-D9CD-B94F-B31B-2E5124B0C18A}"/>
          </ac:spMkLst>
        </pc:spChg>
        <pc:spChg chg="add mod">
          <ac:chgData name="Wijk, J. van (Jacoliene)" userId="59b1fda6-2cf0-413d-9952-ffd986d27f51" providerId="ADAL" clId="{328FD8F5-9F00-4BD8-B7C6-E9AD04C28114}" dt="2026-04-10T10:45:11.808" v="365" actId="1076"/>
          <ac:spMkLst>
            <pc:docMk/>
            <pc:sldMk cId="2488911789" sldId="298"/>
            <ac:spMk id="20" creationId="{1EFA6823-CA28-F3B9-2A41-106C58B59903}"/>
          </ac:spMkLst>
        </pc:spChg>
        <pc:spChg chg="add mod">
          <ac:chgData name="Wijk, J. van (Jacoliene)" userId="59b1fda6-2cf0-413d-9952-ffd986d27f51" providerId="ADAL" clId="{328FD8F5-9F00-4BD8-B7C6-E9AD04C28114}" dt="2026-04-10T10:45:11.808" v="365" actId="1076"/>
          <ac:spMkLst>
            <pc:docMk/>
            <pc:sldMk cId="2488911789" sldId="298"/>
            <ac:spMk id="21" creationId="{7072CFE4-F0AA-5DE5-D21B-B869FBF614B5}"/>
          </ac:spMkLst>
        </pc:spChg>
        <pc:spChg chg="add mod">
          <ac:chgData name="Wijk, J. van (Jacoliene)" userId="59b1fda6-2cf0-413d-9952-ffd986d27f51" providerId="ADAL" clId="{328FD8F5-9F00-4BD8-B7C6-E9AD04C28114}" dt="2026-04-10T10:45:11.808" v="365" actId="1076"/>
          <ac:spMkLst>
            <pc:docMk/>
            <pc:sldMk cId="2488911789" sldId="298"/>
            <ac:spMk id="23" creationId="{D20E230E-8979-A7F1-903A-B4CCFC19A671}"/>
          </ac:spMkLst>
        </pc:spChg>
        <pc:spChg chg="add mod">
          <ac:chgData name="Wijk, J. van (Jacoliene)" userId="59b1fda6-2cf0-413d-9952-ffd986d27f51" providerId="ADAL" clId="{328FD8F5-9F00-4BD8-B7C6-E9AD04C28114}" dt="2026-04-10T10:45:18.377" v="366" actId="1076"/>
          <ac:spMkLst>
            <pc:docMk/>
            <pc:sldMk cId="2488911789" sldId="298"/>
            <ac:spMk id="24" creationId="{CB40D9E2-5C04-2FBE-0CD7-4AD4776520C5}"/>
          </ac:spMkLst>
        </pc:spChg>
        <pc:grpChg chg="add mod">
          <ac:chgData name="Wijk, J. van (Jacoliene)" userId="59b1fda6-2cf0-413d-9952-ffd986d27f51" providerId="ADAL" clId="{328FD8F5-9F00-4BD8-B7C6-E9AD04C28114}" dt="2026-04-10T10:43:30.647" v="361" actId="164"/>
          <ac:grpSpMkLst>
            <pc:docMk/>
            <pc:sldMk cId="2488911789" sldId="298"/>
            <ac:grpSpMk id="30" creationId="{37C12D0A-5948-793D-DCCF-48120404C2CF}"/>
          </ac:grpSpMkLst>
        </pc:grpChg>
        <pc:grpChg chg="add mod">
          <ac:chgData name="Wijk, J. van (Jacoliene)" userId="59b1fda6-2cf0-413d-9952-ffd986d27f51" providerId="ADAL" clId="{328FD8F5-9F00-4BD8-B7C6-E9AD04C28114}" dt="2026-04-10T10:43:34.352" v="362" actId="1076"/>
          <ac:grpSpMkLst>
            <pc:docMk/>
            <pc:sldMk cId="2488911789" sldId="298"/>
            <ac:grpSpMk id="31" creationId="{2E1FA2E8-6251-24D1-A46F-FA46C658DFF6}"/>
          </ac:grpSpMkLst>
        </pc:grpChg>
        <pc:grpChg chg="add mod">
          <ac:chgData name="Wijk, J. van (Jacoliene)" userId="59b1fda6-2cf0-413d-9952-ffd986d27f51" providerId="ADAL" clId="{328FD8F5-9F00-4BD8-B7C6-E9AD04C28114}" dt="2026-04-10T10:45:11.808" v="365" actId="1076"/>
          <ac:grpSpMkLst>
            <pc:docMk/>
            <pc:sldMk cId="2488911789" sldId="298"/>
            <ac:grpSpMk id="32" creationId="{6D65250B-F4F1-1732-F56A-AE0959283E9E}"/>
          </ac:grpSpMkLst>
        </pc:grpChg>
        <pc:grpChg chg="add mod">
          <ac:chgData name="Wijk, J. van (Jacoliene)" userId="59b1fda6-2cf0-413d-9952-ffd986d27f51" providerId="ADAL" clId="{328FD8F5-9F00-4BD8-B7C6-E9AD04C28114}" dt="2026-04-10T10:45:11.808" v="365" actId="1076"/>
          <ac:grpSpMkLst>
            <pc:docMk/>
            <pc:sldMk cId="2488911789" sldId="298"/>
            <ac:grpSpMk id="33" creationId="{A12DD760-6F9F-1AE7-8C3E-0621CB540693}"/>
          </ac:grpSpMkLst>
        </pc:grpChg>
        <pc:picChg chg="add mod">
          <ac:chgData name="Wijk, J. van (Jacoliene)" userId="59b1fda6-2cf0-413d-9952-ffd986d27f51" providerId="ADAL" clId="{328FD8F5-9F00-4BD8-B7C6-E9AD04C28114}" dt="2026-04-10T10:45:11.808" v="365" actId="1076"/>
          <ac:picMkLst>
            <pc:docMk/>
            <pc:sldMk cId="2488911789" sldId="298"/>
            <ac:picMk id="8" creationId="{CC6F6C88-525D-8551-DE5F-421BD12A6C5C}"/>
          </ac:picMkLst>
        </pc:picChg>
        <pc:picChg chg="add del mod">
          <ac:chgData name="Wijk, J. van (Jacoliene)" userId="59b1fda6-2cf0-413d-9952-ffd986d27f51" providerId="ADAL" clId="{328FD8F5-9F00-4BD8-B7C6-E9AD04C28114}" dt="2026-04-10T10:37:15.910" v="291" actId="478"/>
          <ac:picMkLst>
            <pc:docMk/>
            <pc:sldMk cId="2488911789" sldId="298"/>
            <ac:picMk id="9" creationId="{B9451A1D-F459-FC14-A228-4B3726BD4F6C}"/>
          </ac:picMkLst>
        </pc:picChg>
        <pc:picChg chg="add mod">
          <ac:chgData name="Wijk, J. van (Jacoliene)" userId="59b1fda6-2cf0-413d-9952-ffd986d27f51" providerId="ADAL" clId="{328FD8F5-9F00-4BD8-B7C6-E9AD04C28114}" dt="2026-04-10T10:43:30.647" v="361" actId="164"/>
          <ac:picMkLst>
            <pc:docMk/>
            <pc:sldMk cId="2488911789" sldId="298"/>
            <ac:picMk id="1026" creationId="{0A296210-0938-5E43-D6F4-706ED6970E65}"/>
          </ac:picMkLst>
        </pc:picChg>
        <pc:cxnChg chg="add mod">
          <ac:chgData name="Wijk, J. van (Jacoliene)" userId="59b1fda6-2cf0-413d-9952-ffd986d27f51" providerId="ADAL" clId="{328FD8F5-9F00-4BD8-B7C6-E9AD04C28114}" dt="2026-04-10T10:43:03.878" v="357" actId="164"/>
          <ac:cxnSpMkLst>
            <pc:docMk/>
            <pc:sldMk cId="2488911789" sldId="298"/>
            <ac:cxnSpMk id="6" creationId="{27CBAD1C-228C-F4FB-5179-CD2BFAB40EE2}"/>
          </ac:cxnSpMkLst>
        </pc:cxnChg>
        <pc:cxnChg chg="add mod">
          <ac:chgData name="Wijk, J. van (Jacoliene)" userId="59b1fda6-2cf0-413d-9952-ffd986d27f51" providerId="ADAL" clId="{328FD8F5-9F00-4BD8-B7C6-E9AD04C28114}" dt="2026-04-10T10:45:11.808" v="365" actId="1076"/>
          <ac:cxnSpMkLst>
            <pc:docMk/>
            <pc:sldMk cId="2488911789" sldId="298"/>
            <ac:cxnSpMk id="10" creationId="{88C79C80-9D3D-456F-47C7-04F793BE955F}"/>
          </ac:cxnSpMkLst>
        </pc:cxnChg>
        <pc:cxnChg chg="add mod">
          <ac:chgData name="Wijk, J. van (Jacoliene)" userId="59b1fda6-2cf0-413d-9952-ffd986d27f51" providerId="ADAL" clId="{328FD8F5-9F00-4BD8-B7C6-E9AD04C28114}" dt="2026-04-10T10:45:11.808" v="365" actId="1076"/>
          <ac:cxnSpMkLst>
            <pc:docMk/>
            <pc:sldMk cId="2488911789" sldId="298"/>
            <ac:cxnSpMk id="11" creationId="{6C126F5B-EFCE-BB4C-D356-3FCDA613FDC8}"/>
          </ac:cxnSpMkLst>
        </pc:cxnChg>
        <pc:cxnChg chg="add mod">
          <ac:chgData name="Wijk, J. van (Jacoliene)" userId="59b1fda6-2cf0-413d-9952-ffd986d27f51" providerId="ADAL" clId="{328FD8F5-9F00-4BD8-B7C6-E9AD04C28114}" dt="2026-04-10T10:45:11.808" v="365" actId="1076"/>
          <ac:cxnSpMkLst>
            <pc:docMk/>
            <pc:sldMk cId="2488911789" sldId="298"/>
            <ac:cxnSpMk id="14" creationId="{2B25CA96-949C-F64A-21EB-2D1E6C2DB1FE}"/>
          </ac:cxnSpMkLst>
        </pc:cxnChg>
        <pc:cxnChg chg="add mod">
          <ac:chgData name="Wijk, J. van (Jacoliene)" userId="59b1fda6-2cf0-413d-9952-ffd986d27f51" providerId="ADAL" clId="{328FD8F5-9F00-4BD8-B7C6-E9AD04C28114}" dt="2026-04-10T10:45:18.377" v="366" actId="1076"/>
          <ac:cxnSpMkLst>
            <pc:docMk/>
            <pc:sldMk cId="2488911789" sldId="298"/>
            <ac:cxnSpMk id="25" creationId="{A204BE0A-B66E-3C55-FC88-7B474D0D8A20}"/>
          </ac:cxnSpMkLst>
        </pc:cxnChg>
        <pc:cxnChg chg="add mod">
          <ac:chgData name="Wijk, J. van (Jacoliene)" userId="59b1fda6-2cf0-413d-9952-ffd986d27f51" providerId="ADAL" clId="{328FD8F5-9F00-4BD8-B7C6-E9AD04C28114}" dt="2026-04-10T10:45:18.377" v="366" actId="1076"/>
          <ac:cxnSpMkLst>
            <pc:docMk/>
            <pc:sldMk cId="2488911789" sldId="298"/>
            <ac:cxnSpMk id="26" creationId="{678501C8-52BF-47F9-5227-AE8A54AAAEEF}"/>
          </ac:cxnSpMkLst>
        </pc:cxnChg>
      </pc:sldChg>
      <pc:sldChg chg="addSp delSp modSp new mod setBg">
        <pc:chgData name="Wijk, J. van (Jacoliene)" userId="59b1fda6-2cf0-413d-9952-ffd986d27f51" providerId="ADAL" clId="{328FD8F5-9F00-4BD8-B7C6-E9AD04C28114}" dt="2026-04-10T11:29:58.075" v="404" actId="20577"/>
        <pc:sldMkLst>
          <pc:docMk/>
          <pc:sldMk cId="939105991" sldId="299"/>
        </pc:sldMkLst>
        <pc:spChg chg="mod">
          <ac:chgData name="Wijk, J. van (Jacoliene)" userId="59b1fda6-2cf0-413d-9952-ffd986d27f51" providerId="ADAL" clId="{328FD8F5-9F00-4BD8-B7C6-E9AD04C28114}" dt="2026-04-10T11:29:58.075" v="404" actId="20577"/>
          <ac:spMkLst>
            <pc:docMk/>
            <pc:sldMk cId="939105991" sldId="299"/>
            <ac:spMk id="2" creationId="{AF6CEE9B-ABC4-7613-8149-7FBF528389DA}"/>
          </ac:spMkLst>
        </pc:spChg>
        <pc:picChg chg="add del mod">
          <ac:chgData name="Wijk, J. van (Jacoliene)" userId="59b1fda6-2cf0-413d-9952-ffd986d27f51" providerId="ADAL" clId="{328FD8F5-9F00-4BD8-B7C6-E9AD04C28114}" dt="2026-04-10T11:29:00.692" v="395" actId="478"/>
          <ac:picMkLst>
            <pc:docMk/>
            <pc:sldMk cId="939105991" sldId="299"/>
            <ac:picMk id="5" creationId="{346D7832-FF79-A474-8434-1A0E6D8A7CE8}"/>
          </ac:picMkLst>
        </pc:picChg>
        <pc:picChg chg="add mod">
          <ac:chgData name="Wijk, J. van (Jacoliene)" userId="59b1fda6-2cf0-413d-9952-ffd986d27f51" providerId="ADAL" clId="{328FD8F5-9F00-4BD8-B7C6-E9AD04C28114}" dt="2026-04-10T11:29:06.772" v="398" actId="1076"/>
          <ac:picMkLst>
            <pc:docMk/>
            <pc:sldMk cId="939105991" sldId="299"/>
            <ac:picMk id="7" creationId="{553CB7E4-0F20-CF54-C931-A52DE2FA05F2}"/>
          </ac:picMkLst>
        </pc:picChg>
      </pc:sldChg>
      <pc:sldChg chg="addSp delSp modSp add mod setBg">
        <pc:chgData name="Wijk, J. van (Jacoliene)" userId="59b1fda6-2cf0-413d-9952-ffd986d27f51" providerId="ADAL" clId="{328FD8F5-9F00-4BD8-B7C6-E9AD04C28114}" dt="2026-04-10T11:39:57.297" v="472" actId="20577"/>
        <pc:sldMkLst>
          <pc:docMk/>
          <pc:sldMk cId="3876993295" sldId="300"/>
        </pc:sldMkLst>
        <pc:spChg chg="mod">
          <ac:chgData name="Wijk, J. van (Jacoliene)" userId="59b1fda6-2cf0-413d-9952-ffd986d27f51" providerId="ADAL" clId="{328FD8F5-9F00-4BD8-B7C6-E9AD04C28114}" dt="2026-04-10T11:39:57.297" v="472" actId="20577"/>
          <ac:spMkLst>
            <pc:docMk/>
            <pc:sldMk cId="3876993295" sldId="300"/>
            <ac:spMk id="2" creationId="{384A5D37-CF94-1A50-02ED-7D4E340BF392}"/>
          </ac:spMkLst>
        </pc:spChg>
        <pc:spChg chg="del">
          <ac:chgData name="Wijk, J. van (Jacoliene)" userId="59b1fda6-2cf0-413d-9952-ffd986d27f51" providerId="ADAL" clId="{328FD8F5-9F00-4BD8-B7C6-E9AD04C28114}" dt="2026-04-10T11:37:29.191" v="448" actId="931"/>
          <ac:spMkLst>
            <pc:docMk/>
            <pc:sldMk cId="3876993295" sldId="300"/>
            <ac:spMk id="3" creationId="{9ABD767E-8225-846B-F69C-02E666DA9746}"/>
          </ac:spMkLst>
        </pc:spChg>
        <pc:picChg chg="add mod">
          <ac:chgData name="Wijk, J. van (Jacoliene)" userId="59b1fda6-2cf0-413d-9952-ffd986d27f51" providerId="ADAL" clId="{328FD8F5-9F00-4BD8-B7C6-E9AD04C28114}" dt="2026-04-10T11:36:58.077" v="446" actId="1076"/>
          <ac:picMkLst>
            <pc:docMk/>
            <pc:sldMk cId="3876993295" sldId="300"/>
            <ac:picMk id="5" creationId="{23FF2D6E-5A7A-BC26-802C-4F1250205B8A}"/>
          </ac:picMkLst>
        </pc:picChg>
        <pc:picChg chg="del">
          <ac:chgData name="Wijk, J. van (Jacoliene)" userId="59b1fda6-2cf0-413d-9952-ffd986d27f51" providerId="ADAL" clId="{328FD8F5-9F00-4BD8-B7C6-E9AD04C28114}" dt="2026-04-10T11:35:57.151" v="434" actId="478"/>
          <ac:picMkLst>
            <pc:docMk/>
            <pc:sldMk cId="3876993295" sldId="300"/>
            <ac:picMk id="7" creationId="{A262269D-E0DF-BDCC-A16E-BEEFB1B35981}"/>
          </ac:picMkLst>
        </pc:picChg>
        <pc:picChg chg="add del">
          <ac:chgData name="Wijk, J. van (Jacoliene)" userId="59b1fda6-2cf0-413d-9952-ffd986d27f51" providerId="ADAL" clId="{328FD8F5-9F00-4BD8-B7C6-E9AD04C28114}" dt="2026-04-10T11:36:21.151" v="439" actId="22"/>
          <ac:picMkLst>
            <pc:docMk/>
            <pc:sldMk cId="3876993295" sldId="300"/>
            <ac:picMk id="8" creationId="{51E9A4A6-CDF6-8674-2993-FB7C531B4F26}"/>
          </ac:picMkLst>
        </pc:picChg>
        <pc:picChg chg="add mod ord">
          <ac:chgData name="Wijk, J. van (Jacoliene)" userId="59b1fda6-2cf0-413d-9952-ffd986d27f51" providerId="ADAL" clId="{328FD8F5-9F00-4BD8-B7C6-E9AD04C28114}" dt="2026-04-10T11:37:59.653" v="456" actId="171"/>
          <ac:picMkLst>
            <pc:docMk/>
            <pc:sldMk cId="3876993295" sldId="300"/>
            <ac:picMk id="10" creationId="{A0259D38-D167-9E70-6936-61BAE200B084}"/>
          </ac:picMkLst>
        </pc:picChg>
        <pc:picChg chg="add mod ord">
          <ac:chgData name="Wijk, J. van (Jacoliene)" userId="59b1fda6-2cf0-413d-9952-ffd986d27f51" providerId="ADAL" clId="{328FD8F5-9F00-4BD8-B7C6-E9AD04C28114}" dt="2026-04-10T11:38:09.669" v="457" actId="1076"/>
          <ac:picMkLst>
            <pc:docMk/>
            <pc:sldMk cId="3876993295" sldId="300"/>
            <ac:picMk id="12" creationId="{622904AF-7012-86E5-64DD-88C39381633E}"/>
          </ac:picMkLst>
        </pc:picChg>
      </pc:sldChg>
      <pc:sldChg chg="new del">
        <pc:chgData name="Wijk, J. van (Jacoliene)" userId="59b1fda6-2cf0-413d-9952-ffd986d27f51" providerId="ADAL" clId="{328FD8F5-9F00-4BD8-B7C6-E9AD04C28114}" dt="2026-04-10T11:39:20.565" v="461" actId="47"/>
        <pc:sldMkLst>
          <pc:docMk/>
          <pc:sldMk cId="664873993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79F9-D41F-4F79-804D-5D2A539F0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60A09-7971-D142-23B8-B7C17A176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80302-43DA-FDCC-CBE4-D617D898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851D-7839-0E81-F7C6-72876A1A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D978-802B-F0A8-22AD-9C8314E8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2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1A23-D896-7BAA-9F7E-1C344587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1869-C8DB-5D45-89EE-1635C2039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C0B3-515F-7308-05B5-A89EABFA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29783-7407-F112-636C-3FD88D1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0C41-4B0E-BDAE-2F98-149A3E7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03882-4CF4-8FA3-004D-FD728986B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08556-75E7-5310-74B8-06260356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3043-BA6E-1440-6D1F-0AD2E56A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615E-41BA-1F55-3185-62EC56F2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6FE65-EBDB-1EF2-9C7C-0C73F898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1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4652-E757-E08B-F4C1-8C51EE1E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8217-98EC-3A77-4ACD-7BF35ABF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0585D-7973-2007-09FB-6FA1EA6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F1F8-ADB0-6A4F-C5C8-915FA1FF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17845-6A23-1834-5521-46804334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4348-D618-8C8C-23F9-5CD87D76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6B2B-ED75-4909-AA11-3FAE38C2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18E07-5F02-C615-E9B9-118C9E13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CE57-C998-94B5-196E-A7EC8CCD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B88C-4E8B-BFBA-29E1-9807692B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4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D1EA-0F38-22CA-F2D1-03116198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FF502-FE4A-584F-3EC9-DE1DCEA27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92FB7-BD34-7FBB-7A0C-844CC9EE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769B6-B02A-ED1C-51D7-936FDC5E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6F5A-7DB8-7D76-B329-5EDCE536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36E6-A6E3-4B9A-FC84-F5C11C50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2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6CFE-B27F-75FC-3DC2-5EA94B19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3C44-F13E-DEFC-ECAF-D488C077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0C8CB-D1A9-5657-3E2E-5B35966E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7922C-5589-F802-F002-0A52C3DC1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696AD-7A1E-E8B3-80E3-FBA021EE0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847E2-38C3-58DB-CBD8-59DE4072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DEA14-A53D-601C-82B6-0A8B03A4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484F5-85BB-64EC-631C-4C3660A5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41E8-70F1-8DE3-C19E-D343FE1F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00397-9936-EAF2-BEAE-5EAEAD13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30560-5060-F69F-633D-523CD953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25144-FB8D-722B-2E1B-0279185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9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5F702-853D-D236-A15B-F9409362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F6B45-B237-FF02-1652-DA5CCFAC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DBD46-B59D-21AF-B9C7-DB782CBB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48A5-9656-2509-8217-2EF2352F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055E-CDC8-7AF6-CF7B-5CBD4563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8C054-AF34-1B0F-6F23-D7BD648C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93469-023F-B493-A715-CABF347A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216C-DBBB-58F0-E7BB-F1CE316C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640CB-4FAB-2CAA-041A-1329C309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5C58-E256-403F-BEB4-49DC3C5F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81B8C-C8C8-53B2-A118-E01DCD68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DD2C2-D3FD-0709-38BA-DD7CC304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E952-330F-394D-4EC9-96011E16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44DB-8DA3-37BA-D019-5E354DD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0C75-AA34-5A57-B690-CAC24FBC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9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88ADF-38F0-A6B1-250B-E0D04A72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ABB20-27D7-9FC4-8AE9-22E8C861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1616F-8A3D-6A77-3936-6D9031A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322EF-4F66-425D-85F7-7A3D31F2A2C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BDA4-CC67-FF1F-25A4-5430CDD6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601B5-18E1-AD24-D253-9BFF9707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gUMmArNEq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_6dj30-BBU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GQBQfUKbLY" TargetMode="External"/><Relationship Id="rId2" Type="http://schemas.openxmlformats.org/officeDocument/2006/relationships/hyperlink" Target="https://youtu.be/fZnbMraBk2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X8rz4UzyI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8o1g89Zk7k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LiGwuRuEZ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9YixlmQdi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zcw38c--pI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FjxQq1Pv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enLDa4cEHI?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wjhaoruwlg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1714-5CBE-5C7F-2B8F-6C71EECC7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Wiskundig vouwen in klas 1, meetkunde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DAC18-3EAD-6329-47DB-037612485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Versie 1.2, 10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82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8B3A-86AC-F299-282E-FE731657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4308-7866-3633-40CE-CD09ACF1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https://youtu.be/zgUMmArNEqE</a:t>
            </a:r>
            <a:endParaRPr lang="en-GB" dirty="0"/>
          </a:p>
          <a:p>
            <a:r>
              <a:rPr lang="nl-NL" dirty="0"/>
              <a:t>Benodigdheden:</a:t>
            </a:r>
          </a:p>
          <a:p>
            <a:pPr lvl="1"/>
            <a:r>
              <a:rPr lang="nl-NL" dirty="0"/>
              <a:t>vierkant papier</a:t>
            </a:r>
          </a:p>
          <a:p>
            <a:pPr lvl="1"/>
            <a:r>
              <a:rPr lang="nl-NL" dirty="0"/>
              <a:t>werkblad 2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8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63115-CBC7-8215-8B98-5E872EEF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C2BE-FB3F-3A38-A5C0-7E02C635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5D76-0201-257B-EAED-2EABE589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4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2 leerling">
            <a:hlinkClick r:id="" action="ppaction://media"/>
            <a:extLst>
              <a:ext uri="{FF2B5EF4-FFF2-40B4-BE49-F238E27FC236}">
                <a16:creationId xmlns:a16="http://schemas.microsoft.com/office/drawing/2014/main" id="{4A32914A-F972-4D3D-84D1-620A02202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F83F5-ECE6-E3DE-60A1-C0E1CE91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AF32-C710-8D8C-5B53-97E35C9E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Vouwdiagrammen gelijkzijdige driehoek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B8F47CB-CE3C-B7C3-6B23-2DD39CCFE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89" y="629123"/>
            <a:ext cx="5800856" cy="59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AC69A-2ED2-290A-95BF-4EFC0580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0D66-584F-590C-AFCA-F4EED9F2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Vouwpatroon gelijkzijdige driehoek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6216D4-5E57-65FB-E3A4-F2568A5FC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75" y="843046"/>
            <a:ext cx="5642043" cy="5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A7BD9-1263-13FF-24AC-D39EB165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8099-8766-3A67-CF86-5DDACBB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Vouwdiagram tetraëder van gelijkzijdige driehoek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F7AA0B-4718-8A79-038E-0846463F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8" y="1403349"/>
            <a:ext cx="3610479" cy="3620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BEDF5-AC49-AE11-544A-C952315F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98" y="1403349"/>
            <a:ext cx="3610479" cy="362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AD371-FBCB-1833-752E-B1DC39E6A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65" y="1403348"/>
            <a:ext cx="3667637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6E8A3-EDBC-D06E-815C-C821F108C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F100-EDA1-1A51-DC3C-C4BF93E4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draaisymmetrie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75E1C6-7779-7675-23A9-CA7B95E1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30" y="1868580"/>
            <a:ext cx="3062007" cy="329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EDF07-993F-CDD3-1F92-3F0D79A9A9CC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https://maken.wikiwijs.nl/107356/Vlakke_figuren_en_symmetrie#!page-3559209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483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E0C4-E1F2-4186-1237-F14E3084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bijzondere driehoeken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D1C30-062D-7030-8D74-EBB124A2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9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6047D-2F33-54E1-54E2-B8EEC7A1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19F0-3D66-999C-87A0-B173DB42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BECC-55FF-65EA-8BCB-93D675B3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https://youtu.be/fZnbMraBk2Q</a:t>
            </a:r>
            <a:endParaRPr lang="nl-NL" u="sng" dirty="0"/>
          </a:p>
          <a:p>
            <a:r>
              <a:rPr lang="nl-NL" dirty="0"/>
              <a:t>Video gelijkbenige driehoek in twee vouwen voor docenten: </a:t>
            </a:r>
            <a:r>
              <a:rPr lang="nl-NL" dirty="0">
                <a:hlinkClick r:id="rId3"/>
              </a:rPr>
              <a:t>https://youtu.be/dGQBQfUKbLY</a:t>
            </a:r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of </a:t>
            </a:r>
            <a:r>
              <a:rPr lang="en-GB" dirty="0" err="1"/>
              <a:t>vierkant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gelijkzijdige</a:t>
            </a:r>
            <a:r>
              <a:rPr lang="en-GB" dirty="0"/>
              <a:t> </a:t>
            </a:r>
            <a:r>
              <a:rPr lang="en-GB" dirty="0" err="1"/>
              <a:t>driehoek</a:t>
            </a:r>
            <a:endParaRPr lang="en-GB" dirty="0"/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gelijkbenige</a:t>
            </a:r>
            <a:r>
              <a:rPr lang="en-GB" dirty="0"/>
              <a:t> </a:t>
            </a:r>
            <a:r>
              <a:rPr lang="en-GB" dirty="0" err="1"/>
              <a:t>driehoek</a:t>
            </a:r>
            <a:endParaRPr lang="en-GB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27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AED-5E8D-25F0-D965-CE057AB7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gelijkzijdige driehoek van A-formaat – zelf proberen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D5B67-9B7F-C2E1-E2C6-BA2B1A9F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9" y="1582200"/>
            <a:ext cx="2609166" cy="409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83B5A-9FEA-2EF1-7F61-B37DF5CF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80" y="1992429"/>
            <a:ext cx="2624016" cy="3685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C6C07-BF64-89FE-04EA-6012446FA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5" y="1992429"/>
            <a:ext cx="2705332" cy="369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E4368D-7A85-1800-7241-C0BB78404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51" y="1992429"/>
            <a:ext cx="2692529" cy="36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3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376D-A9CF-FF09-9A2F-8E475874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lijnsymmetrie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9E59-79A2-785B-2508-1E78DE95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31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9DD0D-1FA6-6088-A521-08B80E59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AF4A-146A-CB78-2234-9FBAE5E2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Vouwdiagram gelijkzijdige driehoek van vierkant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68BCC86-0602-F264-F499-9C98EF01B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89" y="629123"/>
            <a:ext cx="5800856" cy="59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0C04-7E4C-B4AC-7C72-F408895D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4775"/>
            <a:ext cx="11925300" cy="841375"/>
          </a:xfrm>
        </p:spPr>
        <p:txBody>
          <a:bodyPr/>
          <a:lstStyle/>
          <a:p>
            <a:r>
              <a:rPr lang="nl-NL" dirty="0"/>
              <a:t>Vouwdiagram gelijkbenige driehoek in twee vouwen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9BB6C-C712-59DC-D85D-1CADFCA7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177355"/>
            <a:ext cx="7588816" cy="54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38B-A8E2-E420-3666-284C881E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volgende slides de </a:t>
            </a:r>
            <a:r>
              <a:rPr lang="nl-NL" dirty="0" err="1"/>
              <a:t>videos</a:t>
            </a:r>
            <a:r>
              <a:rPr lang="nl-NL" dirty="0"/>
              <a:t> voor leerlingen in twee vouwen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DE5A-4CC3-4A24-AC1C-69CA47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twee vouwen</a:t>
            </a:r>
          </a:p>
          <a:p>
            <a:r>
              <a:rPr lang="nl-NL" dirty="0"/>
              <a:t>Zelf proberen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04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4777-CEA3-CAFB-4CA2-60B2AA87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gelijkbenige driehoek voor leerlingen in twee vouwen">
            <a:hlinkClick r:id="" action="ppaction://media"/>
            <a:extLst>
              <a:ext uri="{FF2B5EF4-FFF2-40B4-BE49-F238E27FC236}">
                <a16:creationId xmlns:a16="http://schemas.microsoft.com/office/drawing/2014/main" id="{A2C99938-7F64-0B99-73C1-E69F3A4573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42694" cy="68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3 leerling">
            <a:hlinkClick r:id="" action="ppaction://media"/>
            <a:extLst>
              <a:ext uri="{FF2B5EF4-FFF2-40B4-BE49-F238E27FC236}">
                <a16:creationId xmlns:a16="http://schemas.microsoft.com/office/drawing/2014/main" id="{E90D2206-7312-3834-1CEA-9A28C5249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CE8A2-7F17-AD4F-1367-4C652FC58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897E-EF26-3166-E81B-78D5F966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bijzondere driehoeken</a:t>
            </a:r>
            <a:endParaRPr lang="en-GB" dirty="0"/>
          </a:p>
        </p:txBody>
      </p:sp>
      <p:pic>
        <p:nvPicPr>
          <p:cNvPr id="4098" name="Picture 2" descr="Verschillende soorten driehoeken en het berekenen van de hoeken oefenen |  StudyGo">
            <a:extLst>
              <a:ext uri="{FF2B5EF4-FFF2-40B4-BE49-F238E27FC236}">
                <a16:creationId xmlns:a16="http://schemas.microsoft.com/office/drawing/2014/main" id="{7DE90476-9CCD-3E60-F1DD-476087CE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121920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D7ACA-F6BF-D466-BA9F-A06E6836B181}"/>
              </a:ext>
            </a:extLst>
          </p:cNvPr>
          <p:cNvSpPr txBox="1"/>
          <p:nvPr/>
        </p:nvSpPr>
        <p:spPr>
          <a:xfrm>
            <a:off x="7617759" y="5795682"/>
            <a:ext cx="380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https://studygo.com/nl/learn/topics/1444/verschillende-soorten-driehoeken-en-het-berekenen-van-de-hoeken?srsltid=AfmBOoob1HXqJYIp3PXVF6fzNlwvQJmY1q8VLbNL76xuRGsfmjuHOlvR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2564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24AA-C539-E304-84BA-E98FB7FC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bijzondere vierhoeken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1ADE-1D38-51E0-5B1C-C3863D76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8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6288B-7F77-F129-6965-A4FF00E8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3E94-D331-2012-2D09-5BE5908D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CEF5-EEC1-994C-A083-8F5D4F27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https://youtu.be/CLiGwuRuEZE</a:t>
            </a:r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vlieger</a:t>
            </a:r>
            <a:r>
              <a:rPr lang="en-GB" dirty="0"/>
              <a:t>. Van de </a:t>
            </a:r>
            <a:r>
              <a:rPr lang="en-GB" dirty="0" err="1"/>
              <a:t>vlieger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ruit</a:t>
            </a:r>
            <a:r>
              <a:rPr lang="en-GB" dirty="0"/>
              <a:t> </a:t>
            </a:r>
            <a:r>
              <a:rPr lang="en-GB" dirty="0" err="1"/>
              <a:t>gevouwen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38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DBFC-4D38-692A-A0C3-415927E8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vlieger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FF3AE-2539-2E68-EED0-7D1091E6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498" y="1846119"/>
            <a:ext cx="4471364" cy="316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A3ED5-F951-1442-F64D-DFDC828A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98" y="1846118"/>
            <a:ext cx="4477540" cy="31657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C6383287-CBF4-E118-CB37-3D36B794BF99}"/>
              </a:ext>
            </a:extLst>
          </p:cNvPr>
          <p:cNvSpPr/>
          <p:nvPr/>
        </p:nvSpPr>
        <p:spPr>
          <a:xfrm rot="5400000">
            <a:off x="6193922" y="1839731"/>
            <a:ext cx="3165760" cy="3152408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48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FB3C-5FDB-5F48-B6C2-3DA46B62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41990"/>
            <a:ext cx="10515600" cy="1325563"/>
          </a:xfrm>
        </p:spPr>
        <p:txBody>
          <a:bodyPr/>
          <a:lstStyle/>
          <a:p>
            <a:r>
              <a:rPr lang="nl-NL" dirty="0"/>
              <a:t>Vouwtips ruit van vlieger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1FA2E8-6251-24D1-A46F-FA46C658DFF6}"/>
              </a:ext>
            </a:extLst>
          </p:cNvPr>
          <p:cNvGrpSpPr/>
          <p:nvPr/>
        </p:nvGrpSpPr>
        <p:grpSpPr>
          <a:xfrm>
            <a:off x="606922" y="1360770"/>
            <a:ext cx="3408511" cy="4798752"/>
            <a:chOff x="1554906" y="1561012"/>
            <a:chExt cx="3408511" cy="479875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A296210-0938-5E43-D6F4-706ED6970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01060">
              <a:off x="974515" y="2600573"/>
              <a:ext cx="3962222" cy="280144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C12D0A-5948-793D-DCCF-48120404C2CF}"/>
                </a:ext>
              </a:extLst>
            </p:cNvPr>
            <p:cNvGrpSpPr/>
            <p:nvPr/>
          </p:nvGrpSpPr>
          <p:grpSpPr>
            <a:xfrm>
              <a:off x="1625857" y="1561012"/>
              <a:ext cx="3337560" cy="4798752"/>
              <a:chOff x="1743891" y="1561011"/>
              <a:chExt cx="3337560" cy="4798752"/>
            </a:xfrm>
          </p:grpSpPr>
          <p:sp>
            <p:nvSpPr>
              <p:cNvPr id="4" name="Arrow: Curved Up 3">
                <a:extLst>
                  <a:ext uri="{FF2B5EF4-FFF2-40B4-BE49-F238E27FC236}">
                    <a16:creationId xmlns:a16="http://schemas.microsoft.com/office/drawing/2014/main" id="{EEA3EFC6-95A0-4D45-AA8C-F82DB7FE4F2A}"/>
                  </a:ext>
                </a:extLst>
              </p:cNvPr>
              <p:cNvSpPr/>
              <p:nvPr/>
            </p:nvSpPr>
            <p:spPr>
              <a:xfrm rot="16200000">
                <a:off x="1958766" y="3452613"/>
                <a:ext cx="4534138" cy="1280162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CBAD1C-228C-F4FB-5179-CD2BFAB40EE2}"/>
                  </a:ext>
                </a:extLst>
              </p:cNvPr>
              <p:cNvCxnSpPr/>
              <p:nvPr/>
            </p:nvCxnSpPr>
            <p:spPr>
              <a:xfrm>
                <a:off x="1743891" y="4088674"/>
                <a:ext cx="3337560" cy="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0512B-2C00-A556-3354-B93FA0F9E3AE}"/>
                  </a:ext>
                </a:extLst>
              </p:cNvPr>
              <p:cNvSpPr txBox="1"/>
              <p:nvPr/>
            </p:nvSpPr>
            <p:spPr>
              <a:xfrm>
                <a:off x="1750423" y="1561011"/>
                <a:ext cx="2916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1. Vouw de 2</a:t>
                </a:r>
                <a:r>
                  <a:rPr lang="nl-NL" baseline="30000" dirty="0"/>
                  <a:t>e</a:t>
                </a:r>
                <a:r>
                  <a:rPr lang="nl-NL" dirty="0"/>
                  <a:t> symmetrielijn</a:t>
                </a:r>
                <a:endParaRPr lang="en-GB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2DD760-6F9F-1AE7-8C3E-0621CB540693}"/>
              </a:ext>
            </a:extLst>
          </p:cNvPr>
          <p:cNvGrpSpPr/>
          <p:nvPr/>
        </p:nvGrpSpPr>
        <p:grpSpPr>
          <a:xfrm>
            <a:off x="4209692" y="1360770"/>
            <a:ext cx="6907769" cy="4415805"/>
            <a:chOff x="6189377" y="1484788"/>
            <a:chExt cx="6907769" cy="441580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65250B-F4F1-1732-F56A-AE0959283E9E}"/>
                </a:ext>
              </a:extLst>
            </p:cNvPr>
            <p:cNvGrpSpPr/>
            <p:nvPr/>
          </p:nvGrpSpPr>
          <p:grpSpPr>
            <a:xfrm>
              <a:off x="6189377" y="1938371"/>
              <a:ext cx="4400874" cy="3962222"/>
              <a:chOff x="6189377" y="1938371"/>
              <a:chExt cx="4400874" cy="3962222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CC6F6C88-525D-8551-DE5F-421BD12A6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01060">
                <a:off x="5870121" y="2518762"/>
                <a:ext cx="3962222" cy="280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8C79C80-9D3D-456F-47C7-04F793BE955F}"/>
                  </a:ext>
                </a:extLst>
              </p:cNvPr>
              <p:cNvCxnSpPr/>
              <p:nvPr/>
            </p:nvCxnSpPr>
            <p:spPr>
              <a:xfrm>
                <a:off x="6442163" y="4175759"/>
                <a:ext cx="3337560" cy="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C126F5B-EFCE-BB4C-D356-3FCDA613FD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9647" y="1986630"/>
                <a:ext cx="837113" cy="2189129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B25CA96-949C-F64A-21EB-2D1E6C2DB1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760" y="1986629"/>
                <a:ext cx="888274" cy="218913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Arrow: Curved Up 19">
                <a:extLst>
                  <a:ext uri="{FF2B5EF4-FFF2-40B4-BE49-F238E27FC236}">
                    <a16:creationId xmlns:a16="http://schemas.microsoft.com/office/drawing/2014/main" id="{1EFA6823-CA28-F3B9-2A41-106C58B59903}"/>
                  </a:ext>
                </a:extLst>
              </p:cNvPr>
              <p:cNvSpPr/>
              <p:nvPr/>
            </p:nvSpPr>
            <p:spPr>
              <a:xfrm rot="18950947">
                <a:off x="8326696" y="3323073"/>
                <a:ext cx="2263555" cy="455556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urved Up 20">
                <a:extLst>
                  <a:ext uri="{FF2B5EF4-FFF2-40B4-BE49-F238E27FC236}">
                    <a16:creationId xmlns:a16="http://schemas.microsoft.com/office/drawing/2014/main" id="{7072CFE4-F0AA-5DE5-D21B-B869FBF614B5}"/>
                  </a:ext>
                </a:extLst>
              </p:cNvPr>
              <p:cNvSpPr/>
              <p:nvPr/>
            </p:nvSpPr>
            <p:spPr>
              <a:xfrm rot="2649053" flipH="1">
                <a:off x="6189377" y="3323074"/>
                <a:ext cx="2263555" cy="455556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E230E-8979-A7F1-903A-B4CCFC19A671}"/>
                </a:ext>
              </a:extLst>
            </p:cNvPr>
            <p:cNvSpPr txBox="1"/>
            <p:nvPr/>
          </p:nvSpPr>
          <p:spPr>
            <a:xfrm>
              <a:off x="7000058" y="1484788"/>
              <a:ext cx="6097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dirty="0"/>
                <a:t>2. Vouw de hoeken naar achteren weg</a:t>
              </a:r>
              <a:endParaRPr lang="en-GB" dirty="0"/>
            </a:p>
          </p:txBody>
        </p:sp>
      </p:grpSp>
      <p:sp>
        <p:nvSpPr>
          <p:cNvPr id="24" name="Diamond 23">
            <a:extLst>
              <a:ext uri="{FF2B5EF4-FFF2-40B4-BE49-F238E27FC236}">
                <a16:creationId xmlns:a16="http://schemas.microsoft.com/office/drawing/2014/main" id="{CB40D9E2-5C04-2FBE-0CD7-4AD4776520C5}"/>
              </a:ext>
            </a:extLst>
          </p:cNvPr>
          <p:cNvSpPr/>
          <p:nvPr/>
        </p:nvSpPr>
        <p:spPr>
          <a:xfrm>
            <a:off x="9672265" y="2021351"/>
            <a:ext cx="1471444" cy="406078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04BE0A-B66E-3C55-FC88-7B474D0D8A20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10407987" y="2021351"/>
            <a:ext cx="0" cy="406078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8501C8-52BF-47F9-5227-AE8A54AAAEEF}"/>
              </a:ext>
            </a:extLst>
          </p:cNvPr>
          <p:cNvCxnSpPr>
            <a:cxnSpLocks/>
            <a:stCxn id="24" idx="1"/>
          </p:cNvCxnSpPr>
          <p:nvPr/>
        </p:nvCxnSpPr>
        <p:spPr>
          <a:xfrm flipV="1">
            <a:off x="9672265" y="4051740"/>
            <a:ext cx="1463037" cy="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1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3AD05-E9FA-3E61-3EBE-D8B29259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3DB2-700E-A748-1EFD-F5574482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B633-4938-E383-41F4-5C07CB2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https://youtu.be/-9YixlmQdi0</a:t>
            </a:r>
            <a:endParaRPr lang="nl-NL" dirty="0"/>
          </a:p>
          <a:p>
            <a:r>
              <a:rPr lang="nl-NL" dirty="0"/>
              <a:t>Benodigdheden:</a:t>
            </a:r>
          </a:p>
          <a:p>
            <a:pPr lvl="1"/>
            <a:r>
              <a:rPr lang="nl-NL" dirty="0"/>
              <a:t>doorzichtig papier</a:t>
            </a:r>
          </a:p>
          <a:p>
            <a:pPr lvl="1"/>
            <a:r>
              <a:rPr lang="nl-NL" dirty="0"/>
              <a:t>werkblad 1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117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08866-E650-BE7D-419A-9B6D4C29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BE91-18FB-4D36-7622-87045265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3B64-DB35-9058-CC2F-5B4CC05F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6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4 leerling">
            <a:hlinkClick r:id="" action="ppaction://media"/>
            <a:extLst>
              <a:ext uri="{FF2B5EF4-FFF2-40B4-BE49-F238E27FC236}">
                <a16:creationId xmlns:a16="http://schemas.microsoft.com/office/drawing/2014/main" id="{FA83A338-4840-3BCB-20C4-3E6C0724B890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032" y="0"/>
            <a:ext cx="12129968" cy="68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14E6A-CE3D-0D01-3496-BD80B473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21D-5AB8-3CB4-D0E0-7DC0BCD7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bijzondere vierhoeken</a:t>
            </a:r>
            <a:endParaRPr lang="en-GB" dirty="0"/>
          </a:p>
        </p:txBody>
      </p:sp>
      <p:sp>
        <p:nvSpPr>
          <p:cNvPr id="4" name="AutoShape 4" descr="Vlakke figuren">
            <a:extLst>
              <a:ext uri="{FF2B5EF4-FFF2-40B4-BE49-F238E27FC236}">
                <a16:creationId xmlns:a16="http://schemas.microsoft.com/office/drawing/2014/main" id="{D481213E-DFDD-9DA1-D59B-5A7FBB6B7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Vlakke figuren">
            <a:extLst>
              <a:ext uri="{FF2B5EF4-FFF2-40B4-BE49-F238E27FC236}">
                <a16:creationId xmlns:a16="http://schemas.microsoft.com/office/drawing/2014/main" id="{460B9345-E47C-5515-9980-F10E44B70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WisKUNDE moet je DOEN !!">
            <a:extLst>
              <a:ext uri="{FF2B5EF4-FFF2-40B4-BE49-F238E27FC236}">
                <a16:creationId xmlns:a16="http://schemas.microsoft.com/office/drawing/2014/main" id="{9C138D3F-61BF-AAB7-563E-6BF3A260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428750"/>
            <a:ext cx="7073153" cy="48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E7605-01B3-E0E6-7091-A478EDB88F14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https://www.hoezowisknudde.nl/onderwerpen/Vlakke_figuren.htm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94164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DCA5-D88A-74EF-7CE9-BFE7DA7F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Z-hoeken en F-hoeken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0F27-C8A1-8960-E6FF-45DD4616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15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87270B-40CF-7825-0D12-EC8236CA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B6FB-4903-B4AE-52CD-D0C5706A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076D-412C-6DA7-FE9E-CDA278733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https://youtu.be/CNFjxQq1Pv8</a:t>
            </a:r>
            <a:endParaRPr lang="en-GB" dirty="0"/>
          </a:p>
          <a:p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Strips papier met </a:t>
            </a:r>
            <a:r>
              <a:rPr lang="en-GB" dirty="0" err="1"/>
              <a:t>minimaal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paar</a:t>
            </a:r>
            <a:r>
              <a:rPr lang="en-GB" dirty="0"/>
              <a:t> </a:t>
            </a:r>
            <a:r>
              <a:rPr lang="en-GB" dirty="0" err="1"/>
              <a:t>evenwijdige</a:t>
            </a:r>
            <a:r>
              <a:rPr lang="en-GB" dirty="0"/>
              <a:t> </a:t>
            </a:r>
            <a:r>
              <a:rPr lang="en-GB" dirty="0" err="1"/>
              <a:t>zijden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4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EE9B-ABC4-7613-8149-7FBF5283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Z-hoek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ACD1-E1C3-7E9A-BFE9-F3B63A461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CB7E4-0F20-CF54-C931-A52DE2FA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11" y="2581163"/>
            <a:ext cx="6024643" cy="22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5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AEE0-F4F8-9533-7275-1A599D20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5D37-CF94-1A50-02ED-7D4E340B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F-hoek vouwen en knippen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F2D6E-5A7A-BC26-802C-4F125020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487"/>
            <a:ext cx="5704716" cy="2099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59D38-D167-9E70-6936-61BAE200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56" y="2427833"/>
            <a:ext cx="5492115" cy="2002333"/>
          </a:xfrm>
          <a:prstGeom prst="rect">
            <a:avLst/>
          </a:prstGeom>
        </p:spPr>
      </p:pic>
      <p:pic>
        <p:nvPicPr>
          <p:cNvPr id="12" name="Content Placeholder 11" descr="Scissors outline">
            <a:extLst>
              <a:ext uri="{FF2B5EF4-FFF2-40B4-BE49-F238E27FC236}">
                <a16:creationId xmlns:a16="http://schemas.microsoft.com/office/drawing/2014/main" id="{622904AF-7012-86E5-64DD-88C393816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232213" y="3428999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876993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5F04D-38BD-68AC-CEF1-FCFD85961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B6EF-10F8-7150-A97E-B75A4E10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9F24-66AA-A69A-83F8-139F7AA6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0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5 leerling">
            <a:hlinkClick r:id="" action="ppaction://media"/>
            <a:extLst>
              <a:ext uri="{FF2B5EF4-FFF2-40B4-BE49-F238E27FC236}">
                <a16:creationId xmlns:a16="http://schemas.microsoft.com/office/drawing/2014/main" id="{A2EB961D-FF8E-239C-C5A0-FA07488809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C13BA-C3DE-A2F7-DF5D-800E8EA55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EA98-A344-5EC5-2C62-31DD995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nl-NL" dirty="0"/>
              <a:t>Samenvatting Z- en F-hoeken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1AF17-A84C-9222-F473-D328741CC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1" y="1368611"/>
            <a:ext cx="4338529" cy="4427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A0282-04DF-2CE3-968C-EF69881FBD9B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https://www.slimleren.nl/onderwerpen/wiskunde/12.1566/een-introductie-van-f-hoeken-en-z-hoeken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3656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11653-BB2F-E6AD-6711-1C0F8A3F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39" y="1825625"/>
            <a:ext cx="2609166" cy="40961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DDEB8-72A5-8835-CC93-C726236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lijnspiegelen in 1 lijn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4A4D-3118-2BCA-C0D0-B57488A2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352AB21-5A95-70D7-4FBD-CEA799A9B74E}"/>
              </a:ext>
            </a:extLst>
          </p:cNvPr>
          <p:cNvSpPr/>
          <p:nvPr/>
        </p:nvSpPr>
        <p:spPr>
          <a:xfrm rot="813351">
            <a:off x="6011278" y="2756443"/>
            <a:ext cx="1153694" cy="2373813"/>
          </a:xfrm>
          <a:prstGeom prst="triangle">
            <a:avLst>
              <a:gd name="adj" fmla="val 737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3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315F6-790D-32ED-BB11-50EF0A5F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974C-10F3-F5CF-7357-E624C5DE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lijnspiegelen 2 lijnen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0CED-24A9-DB8A-87B9-0BEB26CB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E015F-47B9-9A3A-36A2-EEF2FA4B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64" y="1478215"/>
            <a:ext cx="4829849" cy="488700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E60111B4-1562-DFFA-D864-4A3921D10876}"/>
              </a:ext>
            </a:extLst>
          </p:cNvPr>
          <p:cNvSpPr/>
          <p:nvPr/>
        </p:nvSpPr>
        <p:spPr>
          <a:xfrm rot="20123505">
            <a:off x="5961058" y="2494017"/>
            <a:ext cx="1349531" cy="1124151"/>
          </a:xfrm>
          <a:prstGeom prst="trapezoid">
            <a:avLst>
              <a:gd name="adj" fmla="val 1243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8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63CC-508E-1B43-476A-0CFAECCA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F3CC-56D6-ABF0-7BE0-E951EE51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7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s 9 1 leerling">
            <a:hlinkClick r:id="" action="ppaction://media"/>
            <a:extLst>
              <a:ext uri="{FF2B5EF4-FFF2-40B4-BE49-F238E27FC236}">
                <a16:creationId xmlns:a16="http://schemas.microsoft.com/office/drawing/2014/main" id="{E39E5EE7-C994-D003-77A5-E0C8A18E7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9A10-421E-B032-B0DA-1B3861ED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lijnsymmetrie</a:t>
            </a:r>
            <a:endParaRPr lang="en-GB" dirty="0"/>
          </a:p>
        </p:txBody>
      </p:sp>
      <p:pic>
        <p:nvPicPr>
          <p:cNvPr id="1026" name="Picture 2" descr="Samenvatting Symmetrie - School24">
            <a:extLst>
              <a:ext uri="{FF2B5EF4-FFF2-40B4-BE49-F238E27FC236}">
                <a16:creationId xmlns:a16="http://schemas.microsoft.com/office/drawing/2014/main" id="{25A037CD-D2CF-9719-4179-BBFBBE0F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85" y="1633064"/>
            <a:ext cx="6036515" cy="48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E5B72-6FC4-5277-67C4-D857B73202A5}"/>
              </a:ext>
            </a:extLst>
          </p:cNvPr>
          <p:cNvSpPr txBox="1"/>
          <p:nvPr/>
        </p:nvSpPr>
        <p:spPr>
          <a:xfrm>
            <a:off x="7630459" y="577663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https://portal.school24.nl/samenvattingen/vak/wiskunde/havo/onderbouw/444/onderwerp/symmetrie/1546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350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BF9-45D2-E2A0-4C85-EA4FBA0A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72"/>
            <a:ext cx="10515600" cy="1325563"/>
          </a:xfrm>
        </p:spPr>
        <p:txBody>
          <a:bodyPr/>
          <a:lstStyle/>
          <a:p>
            <a:r>
              <a:rPr lang="nl-NL" dirty="0"/>
              <a:t>Les draaisymmetrie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AAE0E44-77EA-76EF-007C-7DB197DE5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6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454</Words>
  <Application>Microsoft Office PowerPoint</Application>
  <PresentationFormat>Widescreen</PresentationFormat>
  <Paragraphs>63</Paragraphs>
  <Slides>39</Slides>
  <Notes>0</Notes>
  <HiddenSlides>5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Aptos</vt:lpstr>
      <vt:lpstr>Aptos Display</vt:lpstr>
      <vt:lpstr>Arial</vt:lpstr>
      <vt:lpstr>Office Theme</vt:lpstr>
      <vt:lpstr>Wiskundig vouwen in klas 1, meetkunde</vt:lpstr>
      <vt:lpstr>Les lijnsymmetrie</vt:lpstr>
      <vt:lpstr>Voorbereiding voor deze les (deze slide is verborgen)</vt:lpstr>
      <vt:lpstr>Vouwdiagram lijnspiegelen in 1 lijn</vt:lpstr>
      <vt:lpstr>Vouwdiagram lijnspiegelen 2 lijnen</vt:lpstr>
      <vt:lpstr>Video voor de leerlingen op de volgende slide</vt:lpstr>
      <vt:lpstr>PowerPoint Presentation</vt:lpstr>
      <vt:lpstr>Samenvatting lijnsymmetrie</vt:lpstr>
      <vt:lpstr>Les draaisymmetrie</vt:lpstr>
      <vt:lpstr>Voorbereiding voor deze les (deze slide is verborgen)</vt:lpstr>
      <vt:lpstr>Video voor de leerlingen op de volgende slide</vt:lpstr>
      <vt:lpstr>PowerPoint Presentation</vt:lpstr>
      <vt:lpstr>Vouwdiagrammen gelijkzijdige driehoek</vt:lpstr>
      <vt:lpstr>Vouwpatroon gelijkzijdige driehoek</vt:lpstr>
      <vt:lpstr>Vouwdiagram tetraëder van gelijkzijdige driehoek</vt:lpstr>
      <vt:lpstr>Samenvatting draaisymmetrie</vt:lpstr>
      <vt:lpstr>Les bijzondere driehoeken</vt:lpstr>
      <vt:lpstr>Voorbereiding voor deze les (deze slide is verborgen)</vt:lpstr>
      <vt:lpstr>Vouwdiagram gelijkzijdige driehoek van A-formaat – zelf proberen</vt:lpstr>
      <vt:lpstr>Vouwdiagram gelijkzijdige driehoek van vierkant</vt:lpstr>
      <vt:lpstr>Vouwdiagram gelijkbenige driehoek in twee vouwen</vt:lpstr>
      <vt:lpstr>Op de volgende slides de videos voor leerlingen in twee vouwen</vt:lpstr>
      <vt:lpstr>PowerPoint Presentation</vt:lpstr>
      <vt:lpstr>PowerPoint Presentation</vt:lpstr>
      <vt:lpstr>Samenvatting bijzondere driehoeken</vt:lpstr>
      <vt:lpstr>Les bijzondere vierhoeken</vt:lpstr>
      <vt:lpstr>Voorbereiding voor deze les (deze slide is verborgen)</vt:lpstr>
      <vt:lpstr>Vouwdiagram vlieger</vt:lpstr>
      <vt:lpstr>Vouwtips ruit van vlieger</vt:lpstr>
      <vt:lpstr>Video voor de leerlingen op de volgende slide</vt:lpstr>
      <vt:lpstr>PowerPoint Presentation</vt:lpstr>
      <vt:lpstr>Samenvatting bijzondere vierhoeken</vt:lpstr>
      <vt:lpstr>Les Z-hoeken en F-hoeken</vt:lpstr>
      <vt:lpstr>Voorbereiding voor deze les (deze slide is verborgen)</vt:lpstr>
      <vt:lpstr>Vouwdiagram Z-hoek</vt:lpstr>
      <vt:lpstr>F-hoek vouwen en knippen</vt:lpstr>
      <vt:lpstr>Video voor de leerlingen op de volgende slide</vt:lpstr>
      <vt:lpstr>PowerPoint Presentation</vt:lpstr>
      <vt:lpstr>Samenvatting Z- en F-hoeken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wijk</dc:creator>
  <cp:lastModifiedBy>jacco van wijk</cp:lastModifiedBy>
  <cp:revision>3</cp:revision>
  <dcterms:created xsi:type="dcterms:W3CDTF">2026-03-10T15:43:30Z</dcterms:created>
  <dcterms:modified xsi:type="dcterms:W3CDTF">2026-04-10T11:42:36Z</dcterms:modified>
</cp:coreProperties>
</file>